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0" r:id="rId5"/>
    <p:sldMasterId id="2147483691" r:id="rId6"/>
    <p:sldMasterId id="2147483702" r:id="rId7"/>
  </p:sldMasterIdLst>
  <p:notesMasterIdLst>
    <p:notesMasterId r:id="rId26"/>
  </p:notesMasterIdLst>
  <p:sldIdLst>
    <p:sldId id="262" r:id="rId8"/>
    <p:sldId id="449" r:id="rId9"/>
    <p:sldId id="369" r:id="rId10"/>
    <p:sldId id="547" r:id="rId11"/>
    <p:sldId id="548" r:id="rId12"/>
    <p:sldId id="549" r:id="rId13"/>
    <p:sldId id="550" r:id="rId14"/>
    <p:sldId id="462" r:id="rId15"/>
    <p:sldId id="506" r:id="rId16"/>
    <p:sldId id="551" r:id="rId17"/>
    <p:sldId id="552" r:id="rId18"/>
    <p:sldId id="468" r:id="rId19"/>
    <p:sldId id="532" r:id="rId20"/>
    <p:sldId id="557" r:id="rId21"/>
    <p:sldId id="558" r:id="rId22"/>
    <p:sldId id="544" r:id="rId23"/>
    <p:sldId id="559" r:id="rId24"/>
    <p:sldId id="560" r:id="rId25"/>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5887831-BF47-45D8-BF8B-D15A85AA844A}">
          <p14:sldIdLst>
            <p14:sldId id="262"/>
            <p14:sldId id="449"/>
            <p14:sldId id="369"/>
            <p14:sldId id="547"/>
            <p14:sldId id="548"/>
            <p14:sldId id="549"/>
            <p14:sldId id="550"/>
            <p14:sldId id="462"/>
            <p14:sldId id="506"/>
            <p14:sldId id="551"/>
            <p14:sldId id="552"/>
            <p14:sldId id="468"/>
            <p14:sldId id="532"/>
            <p14:sldId id="557"/>
            <p14:sldId id="558"/>
            <p14:sldId id="544"/>
            <p14:sldId id="559"/>
            <p14:sldId id="560"/>
          </p14:sldIdLst>
        </p14:section>
        <p14:section name="Standardabschnitt" id="{DDC79A8F-FABB-4775-9B19-7C790D6F5C57}">
          <p14:sldIdLst/>
        </p14:section>
        <p14:section name="Abschnitt ohne Titel" id="{23302EBC-F0C7-40DC-82DA-7D8D2A32ABFB}">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968"/>
    <a:srgbClr val="002A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68" autoAdjust="0"/>
    <p:restoredTop sz="94660"/>
  </p:normalViewPr>
  <p:slideViewPr>
    <p:cSldViewPr snapToGrid="0">
      <p:cViewPr varScale="1">
        <p:scale>
          <a:sx n="124" d="100"/>
          <a:sy n="124" d="100"/>
        </p:scale>
        <p:origin x="2328" y="7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139C43E-45C3-4AE8-AC07-C35B2BB8F871}" type="datetimeFigureOut">
              <a:rPr lang="de-DE" smtClean="0"/>
              <a:t>26.11.2025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5024ABB-5DB3-4253-979D-EB4A4F51A880}" type="slidenum">
              <a:rPr lang="de-DE" smtClean="0"/>
              <a:t>‹Nr.›</a:t>
            </a:fld>
            <a:endParaRPr lang="de-DE"/>
          </a:p>
        </p:txBody>
      </p:sp>
    </p:spTree>
    <p:extLst>
      <p:ext uri="{BB962C8B-B14F-4D97-AF65-F5344CB8AC3E}">
        <p14:creationId xmlns:p14="http://schemas.microsoft.com/office/powerpoint/2010/main" val="163275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5.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1.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251520" y="2130425"/>
            <a:ext cx="8640960" cy="1658615"/>
          </a:xfrm>
        </p:spPr>
        <p:txBody>
          <a:bodyPr/>
          <a:lstStyle>
            <a:lvl1pPr algn="l">
              <a:defRPr>
                <a:solidFill>
                  <a:srgbClr val="002A4E"/>
                </a:solidFill>
              </a:defRPr>
            </a:lvl1pPr>
          </a:lstStyle>
          <a:p>
            <a:r>
              <a:rPr lang="de-DE"/>
              <a:t>Titelseite</a:t>
            </a:r>
          </a:p>
        </p:txBody>
      </p:sp>
      <p:sp>
        <p:nvSpPr>
          <p:cNvPr id="3" name="Untertitel 2"/>
          <p:cNvSpPr>
            <a:spLocks noGrp="1"/>
          </p:cNvSpPr>
          <p:nvPr>
            <p:ph type="subTitle" idx="1" hasCustomPrompt="1"/>
          </p:nvPr>
        </p:nvSpPr>
        <p:spPr>
          <a:xfrm>
            <a:off x="251520" y="3933056"/>
            <a:ext cx="8640960" cy="2448272"/>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Blindtext für Titel</a:t>
            </a:r>
          </a:p>
        </p:txBody>
      </p:sp>
      <p:sp>
        <p:nvSpPr>
          <p:cNvPr id="9"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10"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547960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elfolie_V2">
    <p:spTree>
      <p:nvGrpSpPr>
        <p:cNvPr id="1" name=""/>
        <p:cNvGrpSpPr/>
        <p:nvPr/>
      </p:nvGrpSpPr>
      <p:grpSpPr>
        <a:xfrm>
          <a:off x="0" y="0"/>
          <a:ext cx="0" cy="0"/>
          <a:chOff x="0" y="0"/>
          <a:chExt cx="0" cy="0"/>
        </a:xfrm>
      </p:grpSpPr>
      <p:pic>
        <p:nvPicPr>
          <p:cNvPr id="8"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9985291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Abschlussseite">
    <p:spTree>
      <p:nvGrpSpPr>
        <p:cNvPr id="1" name=""/>
        <p:cNvGrpSpPr/>
        <p:nvPr/>
      </p:nvGrpSpPr>
      <p:grpSpPr>
        <a:xfrm>
          <a:off x="0" y="0"/>
          <a:ext cx="0" cy="0"/>
          <a:chOff x="0" y="0"/>
          <a:chExt cx="0" cy="0"/>
        </a:xfrm>
      </p:grpSpPr>
      <p:pic>
        <p:nvPicPr>
          <p:cNvPr id="10" name="Picture 3" descr="\\SBSERVER\Sonne-01\RNV_171-Rhein Neckar Verkehrs GmbH\14-04-206-RNV-171-B-Anzeigen\RNV_Anzeige_Standbild_1920 x 1080 px\Links\Läufer Bilder.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48" y="-2259632"/>
            <a:ext cx="9134852" cy="60901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SBSERVER\Sonne-02\Transfer\Nicky\rnv_produktiosngrafiken JPG_PNG\rnv_ppt_Flaeche+Schraeg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BSERVER\Sonne-02\Transfer\Nicky\rnv_produktiosngrafiken JPG_PNG\rnv_ppt_Balken unten.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userDrawn="1"/>
        </p:nvSpPr>
        <p:spPr>
          <a:xfrm>
            <a:off x="251520" y="4077072"/>
            <a:ext cx="7272808" cy="492443"/>
          </a:xfrm>
          <a:prstGeom prst="rect">
            <a:avLst/>
          </a:prstGeom>
          <a:noFill/>
        </p:spPr>
        <p:txBody>
          <a:bodyPr wrap="square" rtlCol="0">
            <a:spAutoFit/>
          </a:bodyPr>
          <a:lstStyle/>
          <a:p>
            <a:r>
              <a:rPr lang="de-DE" sz="2600" b="1">
                <a:solidFill>
                  <a:srgbClr val="002A4E"/>
                </a:solidFill>
                <a:latin typeface="Arial" panose="020B0604020202020204" pitchFamily="34" charset="0"/>
                <a:cs typeface="Arial" panose="020B0604020202020204" pitchFamily="34" charset="0"/>
              </a:rPr>
              <a:t>Vielen Dank für Ihre Aufmerksamkeit!</a:t>
            </a:r>
          </a:p>
        </p:txBody>
      </p:sp>
      <p:sp>
        <p:nvSpPr>
          <p:cNvPr id="7" name="Textfeld 6"/>
          <p:cNvSpPr txBox="1"/>
          <p:nvPr userDrawn="1"/>
        </p:nvSpPr>
        <p:spPr>
          <a:xfrm>
            <a:off x="251520" y="6607500"/>
            <a:ext cx="1814920" cy="230832"/>
          </a:xfrm>
          <a:prstGeom prst="rect">
            <a:avLst/>
          </a:prstGeom>
          <a:noFill/>
        </p:spPr>
        <p:txBody>
          <a:bodyPr wrap="none" rtlCol="0">
            <a:spAutoFit/>
          </a:bodyPr>
          <a:lstStyle/>
          <a:p>
            <a:r>
              <a:rPr lang="de-DE" sz="900" kern="1200">
                <a:solidFill>
                  <a:schemeClr val="bg1"/>
                </a:solidFill>
                <a:effectLst/>
                <a:latin typeface="Arial" panose="020B0604020202020204" pitchFamily="34" charset="0"/>
                <a:ea typeface="+mn-ea"/>
                <a:cs typeface="Arial" panose="020B0604020202020204" pitchFamily="34" charset="0"/>
              </a:rPr>
              <a:t>© Rhein-Neckar-Verkehr GmbH</a:t>
            </a:r>
            <a:endParaRPr lang="de-DE" sz="900">
              <a:solidFill>
                <a:schemeClr val="bg1"/>
              </a:solidFill>
              <a:latin typeface="Arial" panose="020B0604020202020204" pitchFamily="34" charset="0"/>
              <a:cs typeface="Arial" panose="020B0604020202020204" pitchFamily="34" charset="0"/>
            </a:endParaRPr>
          </a:p>
        </p:txBody>
      </p:sp>
      <p:pic>
        <p:nvPicPr>
          <p:cNvPr id="8" name="Picture 4" descr="\\SBSERVER\Sonne-02\Transfer\Nicky\20140804_rnv_produktiosngrafiken JPG_PNG\rnv_signet-rgb.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319"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275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folie_1">
    <p:spTree>
      <p:nvGrpSpPr>
        <p:cNvPr id="1" name=""/>
        <p:cNvGrpSpPr/>
        <p:nvPr/>
      </p:nvGrpSpPr>
      <p:grpSpPr>
        <a:xfrm>
          <a:off x="0" y="0"/>
          <a:ext cx="0" cy="0"/>
          <a:chOff x="0" y="0"/>
          <a:chExt cx="0" cy="0"/>
        </a:xfrm>
      </p:grpSpPr>
      <p:pic>
        <p:nvPicPr>
          <p:cNvPr id="14" name="Picture 2" descr="C:\Users\Lippold\Desktop\Neuer Ordner\Startseitenbilder\rnv_Winterbah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7700"/>
            <a:ext cx="9143188" cy="60969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69364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_2">
    <p:spTree>
      <p:nvGrpSpPr>
        <p:cNvPr id="1" name=""/>
        <p:cNvGrpSpPr/>
        <p:nvPr/>
      </p:nvGrpSpPr>
      <p:grpSpPr>
        <a:xfrm>
          <a:off x="0" y="0"/>
          <a:ext cx="0" cy="0"/>
          <a:chOff x="0" y="0"/>
          <a:chExt cx="0" cy="0"/>
        </a:xfrm>
      </p:grpSpPr>
      <p:pic>
        <p:nvPicPr>
          <p:cNvPr id="12"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414966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folie_3">
    <p:spTree>
      <p:nvGrpSpPr>
        <p:cNvPr id="1" name=""/>
        <p:cNvGrpSpPr/>
        <p:nvPr/>
      </p:nvGrpSpPr>
      <p:grpSpPr>
        <a:xfrm>
          <a:off x="0" y="0"/>
          <a:ext cx="0" cy="0"/>
          <a:chOff x="0" y="0"/>
          <a:chExt cx="0" cy="0"/>
        </a:xfrm>
      </p:grpSpPr>
      <p:pic>
        <p:nvPicPr>
          <p:cNvPr id="23" name="Picture 2" descr="C:\Users\Lippold\Desktop\Neuer Ordner\Startseitenbilder\rnv_Bauste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92" y="-196201"/>
            <a:ext cx="10770480" cy="71770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204600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folie_4">
    <p:spTree>
      <p:nvGrpSpPr>
        <p:cNvPr id="1" name=""/>
        <p:cNvGrpSpPr/>
        <p:nvPr/>
      </p:nvGrpSpPr>
      <p:grpSpPr>
        <a:xfrm>
          <a:off x="0" y="0"/>
          <a:ext cx="0" cy="0"/>
          <a:chOff x="0" y="0"/>
          <a:chExt cx="0" cy="0"/>
        </a:xfrm>
      </p:grpSpPr>
      <p:pic>
        <p:nvPicPr>
          <p:cNvPr id="14" name="Picture 2" descr="C:\Users\Lippold\Desktop\Neuer Ordner\Startseitenbilder\rnv_Schweiss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4" y="-963488"/>
            <a:ext cx="9149119" cy="609594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042875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folie_5">
    <p:spTree>
      <p:nvGrpSpPr>
        <p:cNvPr id="1" name=""/>
        <p:cNvGrpSpPr/>
        <p:nvPr/>
      </p:nvGrpSpPr>
      <p:grpSpPr>
        <a:xfrm>
          <a:off x="0" y="0"/>
          <a:ext cx="0" cy="0"/>
          <a:chOff x="0" y="0"/>
          <a:chExt cx="0" cy="0"/>
        </a:xfrm>
      </p:grpSpPr>
      <p:pic>
        <p:nvPicPr>
          <p:cNvPr id="12" name="Picture 2" descr="C:\Users\Lippold\Desktop\Neuer Ordner\Startseitenbilder\rnv_Werkstat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2794"/>
            <a:ext cx="9143188" cy="60919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4156846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folie_6">
    <p:spTree>
      <p:nvGrpSpPr>
        <p:cNvPr id="1" name=""/>
        <p:cNvGrpSpPr/>
        <p:nvPr/>
      </p:nvGrpSpPr>
      <p:grpSpPr>
        <a:xfrm>
          <a:off x="0" y="0"/>
          <a:ext cx="0" cy="0"/>
          <a:chOff x="0" y="0"/>
          <a:chExt cx="0" cy="0"/>
        </a:xfrm>
      </p:grpSpPr>
      <p:pic>
        <p:nvPicPr>
          <p:cNvPr id="14" name="Picture 2" descr="C:\Users\Lippold\Desktop\Neuer Ordner\Startseitenbilder\rnv_Abe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20" y="-1107504"/>
            <a:ext cx="9793088" cy="585293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595757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folie_7">
    <p:spTree>
      <p:nvGrpSpPr>
        <p:cNvPr id="1" name=""/>
        <p:cNvGrpSpPr/>
        <p:nvPr/>
      </p:nvGrpSpPr>
      <p:grpSpPr>
        <a:xfrm>
          <a:off x="0" y="0"/>
          <a:ext cx="0" cy="0"/>
          <a:chOff x="0" y="0"/>
          <a:chExt cx="0" cy="0"/>
        </a:xfrm>
      </p:grpSpPr>
      <p:pic>
        <p:nvPicPr>
          <p:cNvPr id="12" name="Picture 2" descr="C:\Users\Lippold\Desktop\Neuer Ordner\Startseitenbilder\rnv_Seniore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63488"/>
            <a:ext cx="9144000" cy="62125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264119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folie_blanko">
    <p:spTree>
      <p:nvGrpSpPr>
        <p:cNvPr id="1" name=""/>
        <p:cNvGrpSpPr/>
        <p:nvPr/>
      </p:nvGrpSpPr>
      <p:grpSpPr>
        <a:xfrm>
          <a:off x="0" y="0"/>
          <a:ext cx="0" cy="0"/>
          <a:chOff x="0" y="0"/>
          <a:chExt cx="0" cy="0"/>
        </a:xfrm>
      </p:grpSpPr>
      <p:pic>
        <p:nvPicPr>
          <p:cNvPr id="14" name="Picture 5" descr="\\SBSERVER\Sonne-01\RNV_171-Rhein Neckar Verkehrs GmbH\14-02-xxx-RNV-171-B-CD_Regelwerk\RNV_Anwendungen\RNV_Power Point\rnv_ppt_Produktionsgrafiken\rnv_produktiosngrafiken JPG_PNG\rnv_ppt_hintergrund_Titel.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550" r="383"/>
          <a:stretch/>
        </p:blipFill>
        <p:spPr bwMode="auto">
          <a:xfrm>
            <a:off x="-4860" y="-387424"/>
            <a:ext cx="9155409" cy="52001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97221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696744" cy="1143000"/>
          </a:xfrm>
        </p:spPr>
        <p:txBody>
          <a:bodyPr/>
          <a:lstStyle>
            <a:lvl1pPr>
              <a:defRPr b="1" baseline="0"/>
            </a:lvl1pPr>
          </a:lstStyle>
          <a:p>
            <a:r>
              <a:rPr lang="de-DE"/>
              <a:t>Agenda/Gliederung/Inhalt</a:t>
            </a:r>
          </a:p>
        </p:txBody>
      </p:sp>
      <p:sp>
        <p:nvSpPr>
          <p:cNvPr id="3" name="Inhaltsplatzhalter 2"/>
          <p:cNvSpPr>
            <a:spLocks noGrp="1"/>
          </p:cNvSpPr>
          <p:nvPr>
            <p:ph idx="1" hasCustomPrompt="1"/>
          </p:nvPr>
        </p:nvSpPr>
        <p:spPr>
          <a:xfrm>
            <a:off x="251520" y="1484784"/>
            <a:ext cx="8640960" cy="4896544"/>
          </a:xfrm>
        </p:spPr>
        <p:txBody>
          <a:bodyPr/>
          <a:lstStyle>
            <a:lvl1pPr>
              <a:defRPr/>
            </a:lvl1pPr>
          </a:lstStyle>
          <a:p>
            <a:pPr lvl="0"/>
            <a:r>
              <a:rPr lang="de-DE"/>
              <a:t>Blindtext</a:t>
            </a:r>
          </a:p>
        </p:txBody>
      </p:sp>
      <p:sp>
        <p:nvSpPr>
          <p:cNvPr id="7"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0681271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folie_1">
    <p:spTree>
      <p:nvGrpSpPr>
        <p:cNvPr id="1" name=""/>
        <p:cNvGrpSpPr/>
        <p:nvPr/>
      </p:nvGrpSpPr>
      <p:grpSpPr>
        <a:xfrm>
          <a:off x="0" y="0"/>
          <a:ext cx="0" cy="0"/>
          <a:chOff x="0" y="0"/>
          <a:chExt cx="0" cy="0"/>
        </a:xfrm>
      </p:grpSpPr>
      <p:pic>
        <p:nvPicPr>
          <p:cNvPr id="14" name="Picture 2" descr="C:\Users\Lippold\Desktop\Neuer Ordner\Startseitenbilder\rnv_Winterbah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7700"/>
            <a:ext cx="9143188" cy="60969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5416248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folie_2">
    <p:spTree>
      <p:nvGrpSpPr>
        <p:cNvPr id="1" name=""/>
        <p:cNvGrpSpPr/>
        <p:nvPr/>
      </p:nvGrpSpPr>
      <p:grpSpPr>
        <a:xfrm>
          <a:off x="0" y="0"/>
          <a:ext cx="0" cy="0"/>
          <a:chOff x="0" y="0"/>
          <a:chExt cx="0" cy="0"/>
        </a:xfrm>
      </p:grpSpPr>
      <p:pic>
        <p:nvPicPr>
          <p:cNvPr id="12"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614777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folie_3">
    <p:spTree>
      <p:nvGrpSpPr>
        <p:cNvPr id="1" name=""/>
        <p:cNvGrpSpPr/>
        <p:nvPr/>
      </p:nvGrpSpPr>
      <p:grpSpPr>
        <a:xfrm>
          <a:off x="0" y="0"/>
          <a:ext cx="0" cy="0"/>
          <a:chOff x="0" y="0"/>
          <a:chExt cx="0" cy="0"/>
        </a:xfrm>
      </p:grpSpPr>
      <p:pic>
        <p:nvPicPr>
          <p:cNvPr id="23" name="Picture 2" descr="C:\Users\Lippold\Desktop\Neuer Ordner\Startseitenbilder\rnv_Bauste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92" y="-196201"/>
            <a:ext cx="10770480" cy="71770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80845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folie_4">
    <p:spTree>
      <p:nvGrpSpPr>
        <p:cNvPr id="1" name=""/>
        <p:cNvGrpSpPr/>
        <p:nvPr/>
      </p:nvGrpSpPr>
      <p:grpSpPr>
        <a:xfrm>
          <a:off x="0" y="0"/>
          <a:ext cx="0" cy="0"/>
          <a:chOff x="0" y="0"/>
          <a:chExt cx="0" cy="0"/>
        </a:xfrm>
      </p:grpSpPr>
      <p:pic>
        <p:nvPicPr>
          <p:cNvPr id="14" name="Picture 2" descr="C:\Users\Lippold\Desktop\Neuer Ordner\Startseitenbilder\rnv_Schweiss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4" y="-963488"/>
            <a:ext cx="9149119" cy="609594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60351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folie_5">
    <p:spTree>
      <p:nvGrpSpPr>
        <p:cNvPr id="1" name=""/>
        <p:cNvGrpSpPr/>
        <p:nvPr/>
      </p:nvGrpSpPr>
      <p:grpSpPr>
        <a:xfrm>
          <a:off x="0" y="0"/>
          <a:ext cx="0" cy="0"/>
          <a:chOff x="0" y="0"/>
          <a:chExt cx="0" cy="0"/>
        </a:xfrm>
      </p:grpSpPr>
      <p:pic>
        <p:nvPicPr>
          <p:cNvPr id="12" name="Picture 2" descr="C:\Users\Lippold\Desktop\Neuer Ordner\Startseitenbilder\rnv_Werkstat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2794"/>
            <a:ext cx="9143188" cy="60919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21625862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_6">
    <p:spTree>
      <p:nvGrpSpPr>
        <p:cNvPr id="1" name=""/>
        <p:cNvGrpSpPr/>
        <p:nvPr/>
      </p:nvGrpSpPr>
      <p:grpSpPr>
        <a:xfrm>
          <a:off x="0" y="0"/>
          <a:ext cx="0" cy="0"/>
          <a:chOff x="0" y="0"/>
          <a:chExt cx="0" cy="0"/>
        </a:xfrm>
      </p:grpSpPr>
      <p:pic>
        <p:nvPicPr>
          <p:cNvPr id="14" name="Picture 2" descr="C:\Users\Lippold\Desktop\Neuer Ordner\Startseitenbilder\rnv_Abe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20" y="-1107504"/>
            <a:ext cx="9793088" cy="585293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9260014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folie_7">
    <p:spTree>
      <p:nvGrpSpPr>
        <p:cNvPr id="1" name=""/>
        <p:cNvGrpSpPr/>
        <p:nvPr/>
      </p:nvGrpSpPr>
      <p:grpSpPr>
        <a:xfrm>
          <a:off x="0" y="0"/>
          <a:ext cx="0" cy="0"/>
          <a:chOff x="0" y="0"/>
          <a:chExt cx="0" cy="0"/>
        </a:xfrm>
      </p:grpSpPr>
      <p:pic>
        <p:nvPicPr>
          <p:cNvPr id="12" name="Picture 2" descr="C:\Users\Lippold\Desktop\Neuer Ordner\Startseitenbilder\rnv_Seniore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63488"/>
            <a:ext cx="9144000" cy="62125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2820094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folie_7">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107504"/>
            <a:ext cx="9144000" cy="54614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861164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elfolie_7">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108265"/>
            <a:ext cx="9143999" cy="54614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41127977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folie_blanko">
    <p:spTree>
      <p:nvGrpSpPr>
        <p:cNvPr id="1" name=""/>
        <p:cNvGrpSpPr/>
        <p:nvPr/>
      </p:nvGrpSpPr>
      <p:grpSpPr>
        <a:xfrm>
          <a:off x="0" y="0"/>
          <a:ext cx="0" cy="0"/>
          <a:chOff x="0" y="0"/>
          <a:chExt cx="0" cy="0"/>
        </a:xfrm>
      </p:grpSpPr>
      <p:pic>
        <p:nvPicPr>
          <p:cNvPr id="14" name="Picture 5" descr="\\SBSERVER\Sonne-01\RNV_171-Rhein Neckar Verkehrs GmbH\14-02-xxx-RNV-171-B-CD_Regelwerk\RNV_Anwendungen\RNV_Power Point\rnv_ppt_Produktionsgrafiken\rnv_produktiosngrafiken JPG_PNG\rnv_ppt_hintergrund_Titel.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550" r="383"/>
          <a:stretch/>
        </p:blipFill>
        <p:spPr bwMode="auto">
          <a:xfrm>
            <a:off x="-4860" y="-387424"/>
            <a:ext cx="9155409" cy="52001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634526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512" y="4509120"/>
            <a:ext cx="8784976" cy="1872208"/>
          </a:xfrm>
        </p:spPr>
        <p:txBody>
          <a:bodyPr lIns="0" tIns="0" rIns="0" bIns="0" anchor="t">
            <a:normAutofit/>
          </a:bodyPr>
          <a:lstStyle>
            <a:lvl1pPr algn="l">
              <a:defRPr sz="2000" b="0" cap="all">
                <a:solidFill>
                  <a:schemeClr val="tx1"/>
                </a:solidFill>
              </a:defRPr>
            </a:lvl1pPr>
          </a:lstStyle>
          <a:p>
            <a:r>
              <a:rPr lang="de-DE"/>
              <a:t>Blindtext</a:t>
            </a:r>
          </a:p>
        </p:txBody>
      </p:sp>
      <p:sp>
        <p:nvSpPr>
          <p:cNvPr id="3" name="Textplatzhalter 2"/>
          <p:cNvSpPr>
            <a:spLocks noGrp="1"/>
          </p:cNvSpPr>
          <p:nvPr>
            <p:ph type="body" idx="1" hasCustomPrompt="1"/>
          </p:nvPr>
        </p:nvSpPr>
        <p:spPr>
          <a:xfrm>
            <a:off x="179512" y="2906713"/>
            <a:ext cx="8784976" cy="1458391"/>
          </a:xfrm>
        </p:spPr>
        <p:txBody>
          <a:bodyPr anchor="b">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de-DE"/>
              <a:t>Blindtext Abschnittüberschrift</a:t>
            </a:r>
          </a:p>
        </p:txBody>
      </p:sp>
      <p:sp>
        <p:nvSpPr>
          <p:cNvPr id="7"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76700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251520" y="2130425"/>
            <a:ext cx="8640960" cy="1658615"/>
          </a:xfrm>
        </p:spPr>
        <p:txBody>
          <a:bodyPr/>
          <a:lstStyle>
            <a:lvl1pPr algn="l">
              <a:defRPr>
                <a:solidFill>
                  <a:srgbClr val="002A4E"/>
                </a:solidFill>
              </a:defRPr>
            </a:lvl1pPr>
          </a:lstStyle>
          <a:p>
            <a:r>
              <a:rPr lang="de-DE"/>
              <a:t>Titelseite</a:t>
            </a:r>
          </a:p>
        </p:txBody>
      </p:sp>
      <p:sp>
        <p:nvSpPr>
          <p:cNvPr id="3" name="Untertitel 2"/>
          <p:cNvSpPr>
            <a:spLocks noGrp="1"/>
          </p:cNvSpPr>
          <p:nvPr>
            <p:ph type="subTitle" idx="1" hasCustomPrompt="1"/>
          </p:nvPr>
        </p:nvSpPr>
        <p:spPr>
          <a:xfrm>
            <a:off x="251520" y="3933056"/>
            <a:ext cx="8640960" cy="2448272"/>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Blindtext für Titel</a:t>
            </a:r>
          </a:p>
        </p:txBody>
      </p:sp>
      <p:sp>
        <p:nvSpPr>
          <p:cNvPr id="9"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10"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3917698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696744" cy="1143000"/>
          </a:xfrm>
        </p:spPr>
        <p:txBody>
          <a:bodyPr/>
          <a:lstStyle>
            <a:lvl1pPr>
              <a:defRPr b="1" baseline="0"/>
            </a:lvl1pPr>
          </a:lstStyle>
          <a:p>
            <a:r>
              <a:rPr lang="de-DE"/>
              <a:t>Agenda/Gliederung/Inhalt</a:t>
            </a:r>
          </a:p>
        </p:txBody>
      </p:sp>
      <p:sp>
        <p:nvSpPr>
          <p:cNvPr id="3" name="Inhaltsplatzhalter 2"/>
          <p:cNvSpPr>
            <a:spLocks noGrp="1"/>
          </p:cNvSpPr>
          <p:nvPr>
            <p:ph idx="1" hasCustomPrompt="1"/>
          </p:nvPr>
        </p:nvSpPr>
        <p:spPr>
          <a:xfrm>
            <a:off x="251520" y="1484784"/>
            <a:ext cx="8640960" cy="4896544"/>
          </a:xfrm>
        </p:spPr>
        <p:txBody>
          <a:bodyPr/>
          <a:lstStyle>
            <a:lvl1pPr>
              <a:defRPr/>
            </a:lvl1pPr>
          </a:lstStyle>
          <a:p>
            <a:pPr lvl="0"/>
            <a:r>
              <a:rPr lang="de-DE"/>
              <a:t>Blindtext</a:t>
            </a:r>
          </a:p>
        </p:txBody>
      </p:sp>
      <p:sp>
        <p:nvSpPr>
          <p:cNvPr id="7"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4317016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512" y="4509120"/>
            <a:ext cx="8784976" cy="1872208"/>
          </a:xfrm>
        </p:spPr>
        <p:txBody>
          <a:bodyPr lIns="0" tIns="0" rIns="0" bIns="0" anchor="t">
            <a:normAutofit/>
          </a:bodyPr>
          <a:lstStyle>
            <a:lvl1pPr algn="l">
              <a:defRPr sz="2000" b="0" cap="all">
                <a:solidFill>
                  <a:schemeClr val="tx1"/>
                </a:solidFill>
              </a:defRPr>
            </a:lvl1pPr>
          </a:lstStyle>
          <a:p>
            <a:r>
              <a:rPr lang="de-DE"/>
              <a:t>Blindtext</a:t>
            </a:r>
          </a:p>
        </p:txBody>
      </p:sp>
      <p:sp>
        <p:nvSpPr>
          <p:cNvPr id="3" name="Textplatzhalter 2"/>
          <p:cNvSpPr>
            <a:spLocks noGrp="1"/>
          </p:cNvSpPr>
          <p:nvPr>
            <p:ph type="body" idx="1" hasCustomPrompt="1"/>
          </p:nvPr>
        </p:nvSpPr>
        <p:spPr>
          <a:xfrm>
            <a:off x="179512" y="2906713"/>
            <a:ext cx="8784976" cy="1458391"/>
          </a:xfrm>
        </p:spPr>
        <p:txBody>
          <a:bodyPr anchor="b">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de-DE"/>
              <a:t>Blindtext Abschnittüberschrift</a:t>
            </a:r>
          </a:p>
        </p:txBody>
      </p:sp>
      <p:sp>
        <p:nvSpPr>
          <p:cNvPr id="7"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7820631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192688" cy="1143000"/>
          </a:xfrm>
        </p:spPr>
        <p:txBody>
          <a:bodyPr/>
          <a:lstStyle>
            <a:lvl1pPr>
              <a:defRPr>
                <a:solidFill>
                  <a:srgbClr val="002A4E"/>
                </a:solidFill>
              </a:defRPr>
            </a:lvl1pPr>
          </a:lstStyle>
          <a:p>
            <a:r>
              <a:rPr lang="de-DE"/>
              <a:t>Zwei Inhalte</a:t>
            </a:r>
          </a:p>
        </p:txBody>
      </p:sp>
      <p:sp>
        <p:nvSpPr>
          <p:cNvPr id="3" name="Inhaltsplatzhalter 2"/>
          <p:cNvSpPr>
            <a:spLocks noGrp="1"/>
          </p:cNvSpPr>
          <p:nvPr>
            <p:ph sz="half" idx="1" hasCustomPrompt="1"/>
          </p:nvPr>
        </p:nvSpPr>
        <p:spPr>
          <a:xfrm>
            <a:off x="251520" y="1456184"/>
            <a:ext cx="4248472" cy="49251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Blindtext</a:t>
            </a:r>
          </a:p>
        </p:txBody>
      </p:sp>
      <p:sp>
        <p:nvSpPr>
          <p:cNvPr id="4" name="Inhaltsplatzhalter 3"/>
          <p:cNvSpPr>
            <a:spLocks noGrp="1"/>
          </p:cNvSpPr>
          <p:nvPr>
            <p:ph sz="half" idx="2" hasCustomPrompt="1"/>
          </p:nvPr>
        </p:nvSpPr>
        <p:spPr>
          <a:xfrm>
            <a:off x="4644008" y="1484784"/>
            <a:ext cx="4248472" cy="48965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Bild</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8784121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979712" y="125760"/>
            <a:ext cx="6696744" cy="1143000"/>
          </a:xfrm>
        </p:spPr>
        <p:txBody>
          <a:bodyPr/>
          <a:lstStyle>
            <a:lvl1pPr>
              <a:defRPr/>
            </a:lvl1pPr>
          </a:lstStyle>
          <a:p>
            <a:r>
              <a:rPr lang="de-DE"/>
              <a:t>Titelmasterformat durch Klicken bearbeiten</a:t>
            </a:r>
          </a:p>
        </p:txBody>
      </p:sp>
      <p:sp>
        <p:nvSpPr>
          <p:cNvPr id="3" name="Textplatzhalter 2"/>
          <p:cNvSpPr>
            <a:spLocks noGrp="1"/>
          </p:cNvSpPr>
          <p:nvPr>
            <p:ph type="body" idx="1" hasCustomPrompt="1"/>
          </p:nvPr>
        </p:nvSpPr>
        <p:spPr>
          <a:xfrm>
            <a:off x="251520" y="1370757"/>
            <a:ext cx="4245868" cy="47406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1</a:t>
            </a:r>
          </a:p>
        </p:txBody>
      </p:sp>
      <p:sp>
        <p:nvSpPr>
          <p:cNvPr id="5" name="Textplatzhalter 4"/>
          <p:cNvSpPr>
            <a:spLocks noGrp="1"/>
          </p:cNvSpPr>
          <p:nvPr>
            <p:ph type="body" sz="quarter" idx="3" hasCustomPrompt="1"/>
          </p:nvPr>
        </p:nvSpPr>
        <p:spPr>
          <a:xfrm>
            <a:off x="4644009" y="1370757"/>
            <a:ext cx="4248472" cy="47406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2</a:t>
            </a:r>
          </a:p>
        </p:txBody>
      </p:sp>
      <p:sp>
        <p:nvSpPr>
          <p:cNvPr id="6" name="Inhaltsplatzhalter 5"/>
          <p:cNvSpPr>
            <a:spLocks noGrp="1"/>
          </p:cNvSpPr>
          <p:nvPr>
            <p:ph sz="quarter" idx="4"/>
          </p:nvPr>
        </p:nvSpPr>
        <p:spPr>
          <a:xfrm>
            <a:off x="4644007" y="1988841"/>
            <a:ext cx="4248473" cy="43924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p:txBody>
      </p:sp>
      <p:sp>
        <p:nvSpPr>
          <p:cNvPr id="10"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11"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
        <p:nvSpPr>
          <p:cNvPr id="9" name="Inhaltsplatzhalter 3"/>
          <p:cNvSpPr>
            <a:spLocks noGrp="1"/>
          </p:cNvSpPr>
          <p:nvPr>
            <p:ph sz="half" idx="2"/>
          </p:nvPr>
        </p:nvSpPr>
        <p:spPr>
          <a:xfrm>
            <a:off x="251520" y="1988841"/>
            <a:ext cx="4248472" cy="4392488"/>
          </a:xfrm>
        </p:spPr>
        <p:txBody>
          <a:bodyPr/>
          <a:lstStyle/>
          <a:p>
            <a:pPr lvl="0"/>
            <a:r>
              <a:rPr lang="de-DE"/>
              <a:t>Textmasterformat bearbeiten</a:t>
            </a:r>
          </a:p>
        </p:txBody>
      </p:sp>
    </p:spTree>
    <p:extLst>
      <p:ext uri="{BB962C8B-B14F-4D97-AF65-F5344CB8AC3E}">
        <p14:creationId xmlns:p14="http://schemas.microsoft.com/office/powerpoint/2010/main" val="23641743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a:t>nur Titel</a:t>
            </a:r>
          </a:p>
        </p:txBody>
      </p:sp>
      <p:sp>
        <p:nvSpPr>
          <p:cNvPr id="6"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7"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0800261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6"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28286491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1" y="1412776"/>
            <a:ext cx="3240360" cy="360040"/>
          </a:xfrm>
        </p:spPr>
        <p:txBody>
          <a:bodyPr lIns="0" tIns="0" rIns="0" bIns="0" anchor="b"/>
          <a:lstStyle>
            <a:lvl1pPr algn="l">
              <a:defRPr sz="2000" b="1" baseline="0">
                <a:solidFill>
                  <a:srgbClr val="002A4E"/>
                </a:solidFill>
              </a:defRPr>
            </a:lvl1pPr>
          </a:lstStyle>
          <a:p>
            <a:r>
              <a:rPr lang="de-DE"/>
              <a:t>Inhalt mit Überschrift</a:t>
            </a:r>
          </a:p>
        </p:txBody>
      </p:sp>
      <p:sp>
        <p:nvSpPr>
          <p:cNvPr id="3" name="Inhaltsplatzhalter 2"/>
          <p:cNvSpPr>
            <a:spLocks noGrp="1"/>
          </p:cNvSpPr>
          <p:nvPr>
            <p:ph idx="1"/>
          </p:nvPr>
        </p:nvSpPr>
        <p:spPr>
          <a:xfrm>
            <a:off x="3635896" y="1412776"/>
            <a:ext cx="5256584" cy="4968552"/>
          </a:xfrm>
        </p:spPr>
        <p:txBody>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p:txBody>
      </p:sp>
      <p:sp>
        <p:nvSpPr>
          <p:cNvPr id="4" name="Textplatzhalter 3"/>
          <p:cNvSpPr>
            <a:spLocks noGrp="1"/>
          </p:cNvSpPr>
          <p:nvPr>
            <p:ph type="body" sz="half" idx="2" hasCustomPrompt="1"/>
          </p:nvPr>
        </p:nvSpPr>
        <p:spPr>
          <a:xfrm>
            <a:off x="251520" y="1916832"/>
            <a:ext cx="3240360" cy="4464496"/>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Blindtext</a:t>
            </a:r>
          </a:p>
        </p:txBody>
      </p:sp>
      <p:sp>
        <p:nvSpPr>
          <p:cNvPr id="8"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0171564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0" y="4869160"/>
            <a:ext cx="8640960" cy="432048"/>
          </a:xfrm>
        </p:spPr>
        <p:txBody>
          <a:bodyPr lIns="0" tIns="0" rIns="0" bIns="0" anchor="b"/>
          <a:lstStyle>
            <a:lvl1pPr algn="l">
              <a:defRPr sz="2000" b="1">
                <a:solidFill>
                  <a:srgbClr val="002A4E"/>
                </a:solidFill>
              </a:defRPr>
            </a:lvl1pPr>
          </a:lstStyle>
          <a:p>
            <a:r>
              <a:rPr lang="de-DE"/>
              <a:t>Bild mit Überschrift</a:t>
            </a:r>
          </a:p>
        </p:txBody>
      </p:sp>
      <p:sp>
        <p:nvSpPr>
          <p:cNvPr id="3" name="Bildplatzhalter 2"/>
          <p:cNvSpPr>
            <a:spLocks noGrp="1"/>
          </p:cNvSpPr>
          <p:nvPr>
            <p:ph type="pic" idx="1"/>
          </p:nvPr>
        </p:nvSpPr>
        <p:spPr>
          <a:xfrm>
            <a:off x="251520" y="1484784"/>
            <a:ext cx="8640960" cy="324036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hasCustomPrompt="1"/>
          </p:nvPr>
        </p:nvSpPr>
        <p:spPr>
          <a:xfrm>
            <a:off x="251520" y="5445224"/>
            <a:ext cx="8640960" cy="936104"/>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de-DE"/>
              <a:t>Blindtext</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7611910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elfolie_V2">
    <p:spTree>
      <p:nvGrpSpPr>
        <p:cNvPr id="1" name=""/>
        <p:cNvGrpSpPr/>
        <p:nvPr/>
      </p:nvGrpSpPr>
      <p:grpSpPr>
        <a:xfrm>
          <a:off x="0" y="0"/>
          <a:ext cx="0" cy="0"/>
          <a:chOff x="0" y="0"/>
          <a:chExt cx="0" cy="0"/>
        </a:xfrm>
      </p:grpSpPr>
      <p:pic>
        <p:nvPicPr>
          <p:cNvPr id="8"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05961191"/>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192688" cy="1143000"/>
          </a:xfrm>
        </p:spPr>
        <p:txBody>
          <a:bodyPr/>
          <a:lstStyle>
            <a:lvl1pPr>
              <a:defRPr>
                <a:solidFill>
                  <a:srgbClr val="002A4E"/>
                </a:solidFill>
              </a:defRPr>
            </a:lvl1pPr>
          </a:lstStyle>
          <a:p>
            <a:r>
              <a:rPr lang="de-DE"/>
              <a:t>Zwei Inhalte</a:t>
            </a:r>
          </a:p>
        </p:txBody>
      </p:sp>
      <p:sp>
        <p:nvSpPr>
          <p:cNvPr id="3" name="Inhaltsplatzhalter 2"/>
          <p:cNvSpPr>
            <a:spLocks noGrp="1"/>
          </p:cNvSpPr>
          <p:nvPr>
            <p:ph sz="half" idx="1" hasCustomPrompt="1"/>
          </p:nvPr>
        </p:nvSpPr>
        <p:spPr>
          <a:xfrm>
            <a:off x="251520" y="1456184"/>
            <a:ext cx="4248472" cy="49251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Blindtext</a:t>
            </a:r>
          </a:p>
        </p:txBody>
      </p:sp>
      <p:sp>
        <p:nvSpPr>
          <p:cNvPr id="4" name="Inhaltsplatzhalter 3"/>
          <p:cNvSpPr>
            <a:spLocks noGrp="1"/>
          </p:cNvSpPr>
          <p:nvPr>
            <p:ph sz="half" idx="2" hasCustomPrompt="1"/>
          </p:nvPr>
        </p:nvSpPr>
        <p:spPr>
          <a:xfrm>
            <a:off x="4644008" y="1484784"/>
            <a:ext cx="4248472" cy="48965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Bild</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8882960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Abschlussseite">
    <p:spTree>
      <p:nvGrpSpPr>
        <p:cNvPr id="1" name=""/>
        <p:cNvGrpSpPr/>
        <p:nvPr/>
      </p:nvGrpSpPr>
      <p:grpSpPr>
        <a:xfrm>
          <a:off x="0" y="0"/>
          <a:ext cx="0" cy="0"/>
          <a:chOff x="0" y="0"/>
          <a:chExt cx="0" cy="0"/>
        </a:xfrm>
      </p:grpSpPr>
      <p:pic>
        <p:nvPicPr>
          <p:cNvPr id="10" name="Picture 3" descr="\\SBSERVER\Sonne-01\RNV_171-Rhein Neckar Verkehrs GmbH\14-04-206-RNV-171-B-Anzeigen\RNV_Anzeige_Standbild_1920 x 1080 px\Links\Läufer Bilder.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48" y="-2259632"/>
            <a:ext cx="9134852" cy="60901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SBSERVER\Sonne-02\Transfer\Nicky\rnv_produktiosngrafiken JPG_PNG\rnv_ppt_Flaeche+Schraeg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BSERVER\Sonne-02\Transfer\Nicky\rnv_produktiosngrafiken JPG_PNG\rnv_ppt_Balken unten.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userDrawn="1"/>
        </p:nvSpPr>
        <p:spPr>
          <a:xfrm>
            <a:off x="251520" y="4077072"/>
            <a:ext cx="7272808" cy="492443"/>
          </a:xfrm>
          <a:prstGeom prst="rect">
            <a:avLst/>
          </a:prstGeom>
          <a:noFill/>
        </p:spPr>
        <p:txBody>
          <a:bodyPr wrap="square" rtlCol="0">
            <a:spAutoFit/>
          </a:bodyPr>
          <a:lstStyle/>
          <a:p>
            <a:r>
              <a:rPr lang="de-DE" sz="2600" b="1">
                <a:solidFill>
                  <a:srgbClr val="002A4E"/>
                </a:solidFill>
                <a:latin typeface="Arial" panose="020B0604020202020204" pitchFamily="34" charset="0"/>
                <a:cs typeface="Arial" panose="020B0604020202020204" pitchFamily="34" charset="0"/>
              </a:rPr>
              <a:t>Vielen Dank für Ihre Aufmerksamkeit!</a:t>
            </a:r>
          </a:p>
        </p:txBody>
      </p:sp>
      <p:sp>
        <p:nvSpPr>
          <p:cNvPr id="7" name="Textfeld 6"/>
          <p:cNvSpPr txBox="1"/>
          <p:nvPr userDrawn="1"/>
        </p:nvSpPr>
        <p:spPr>
          <a:xfrm>
            <a:off x="251520" y="6607500"/>
            <a:ext cx="1814920" cy="230832"/>
          </a:xfrm>
          <a:prstGeom prst="rect">
            <a:avLst/>
          </a:prstGeom>
          <a:noFill/>
        </p:spPr>
        <p:txBody>
          <a:bodyPr wrap="none" rtlCol="0">
            <a:spAutoFit/>
          </a:bodyPr>
          <a:lstStyle/>
          <a:p>
            <a:r>
              <a:rPr lang="de-DE" sz="900" kern="1200">
                <a:solidFill>
                  <a:schemeClr val="bg1"/>
                </a:solidFill>
                <a:effectLst/>
                <a:latin typeface="Arial" panose="020B0604020202020204" pitchFamily="34" charset="0"/>
                <a:ea typeface="+mn-ea"/>
                <a:cs typeface="Arial" panose="020B0604020202020204" pitchFamily="34" charset="0"/>
              </a:rPr>
              <a:t>© Rhein-Neckar-Verkehr GmbH</a:t>
            </a:r>
            <a:endParaRPr lang="de-DE" sz="900">
              <a:solidFill>
                <a:schemeClr val="bg1"/>
              </a:solidFill>
              <a:latin typeface="Arial" panose="020B0604020202020204" pitchFamily="34" charset="0"/>
              <a:cs typeface="Arial" panose="020B0604020202020204" pitchFamily="34" charset="0"/>
            </a:endParaRPr>
          </a:p>
        </p:txBody>
      </p:sp>
      <p:pic>
        <p:nvPicPr>
          <p:cNvPr id="8" name="Picture 4" descr="\\SBSERVER\Sonne-02\Transfer\Nicky\20140804_rnv_produktiosngrafiken JPG_PNG\rnv_signet-rgb.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319"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5990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979712" y="125760"/>
            <a:ext cx="6696744" cy="1143000"/>
          </a:xfrm>
        </p:spPr>
        <p:txBody>
          <a:bodyPr/>
          <a:lstStyle>
            <a:lvl1pPr>
              <a:defRPr/>
            </a:lvl1pPr>
          </a:lstStyle>
          <a:p>
            <a:r>
              <a:rPr lang="de-DE"/>
              <a:t>Titelmasterformat durch Klicken bearbeiten</a:t>
            </a:r>
          </a:p>
        </p:txBody>
      </p:sp>
      <p:sp>
        <p:nvSpPr>
          <p:cNvPr id="3" name="Textplatzhalter 2"/>
          <p:cNvSpPr>
            <a:spLocks noGrp="1"/>
          </p:cNvSpPr>
          <p:nvPr>
            <p:ph type="body" idx="1" hasCustomPrompt="1"/>
          </p:nvPr>
        </p:nvSpPr>
        <p:spPr>
          <a:xfrm>
            <a:off x="251520" y="1370757"/>
            <a:ext cx="4245868" cy="47406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1</a:t>
            </a:r>
          </a:p>
        </p:txBody>
      </p:sp>
      <p:sp>
        <p:nvSpPr>
          <p:cNvPr id="5" name="Textplatzhalter 4"/>
          <p:cNvSpPr>
            <a:spLocks noGrp="1"/>
          </p:cNvSpPr>
          <p:nvPr>
            <p:ph type="body" sz="quarter" idx="3" hasCustomPrompt="1"/>
          </p:nvPr>
        </p:nvSpPr>
        <p:spPr>
          <a:xfrm>
            <a:off x="4644009" y="1370757"/>
            <a:ext cx="4248472" cy="47406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2</a:t>
            </a:r>
          </a:p>
        </p:txBody>
      </p:sp>
      <p:sp>
        <p:nvSpPr>
          <p:cNvPr id="6" name="Inhaltsplatzhalter 5"/>
          <p:cNvSpPr>
            <a:spLocks noGrp="1"/>
          </p:cNvSpPr>
          <p:nvPr>
            <p:ph sz="quarter" idx="4"/>
          </p:nvPr>
        </p:nvSpPr>
        <p:spPr>
          <a:xfrm>
            <a:off x="4644007" y="1988841"/>
            <a:ext cx="4248473" cy="43924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p:txBody>
      </p:sp>
      <p:sp>
        <p:nvSpPr>
          <p:cNvPr id="10"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11"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
        <p:nvSpPr>
          <p:cNvPr id="9" name="Inhaltsplatzhalter 3"/>
          <p:cNvSpPr>
            <a:spLocks noGrp="1"/>
          </p:cNvSpPr>
          <p:nvPr>
            <p:ph sz="half" idx="2"/>
          </p:nvPr>
        </p:nvSpPr>
        <p:spPr>
          <a:xfrm>
            <a:off x="251520" y="1988841"/>
            <a:ext cx="4248472" cy="4392488"/>
          </a:xfrm>
        </p:spPr>
        <p:txBody>
          <a:bodyPr/>
          <a:lstStyle/>
          <a:p>
            <a:pPr lvl="0"/>
            <a:r>
              <a:rPr lang="de-DE"/>
              <a:t>Textmasterformat bearbeiten</a:t>
            </a:r>
          </a:p>
        </p:txBody>
      </p:sp>
    </p:spTree>
    <p:extLst>
      <p:ext uri="{BB962C8B-B14F-4D97-AF65-F5344CB8AC3E}">
        <p14:creationId xmlns:p14="http://schemas.microsoft.com/office/powerpoint/2010/main" val="3627206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a:t>nur Titel</a:t>
            </a:r>
          </a:p>
        </p:txBody>
      </p:sp>
      <p:sp>
        <p:nvSpPr>
          <p:cNvPr id="6"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7"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672176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6"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2361856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1" y="1412776"/>
            <a:ext cx="3240360" cy="360040"/>
          </a:xfrm>
        </p:spPr>
        <p:txBody>
          <a:bodyPr lIns="0" tIns="0" rIns="0" bIns="0" anchor="b"/>
          <a:lstStyle>
            <a:lvl1pPr algn="l">
              <a:defRPr sz="2000" b="1" baseline="0">
                <a:solidFill>
                  <a:srgbClr val="002A4E"/>
                </a:solidFill>
              </a:defRPr>
            </a:lvl1pPr>
          </a:lstStyle>
          <a:p>
            <a:r>
              <a:rPr lang="de-DE"/>
              <a:t>Inhalt mit Überschrift</a:t>
            </a:r>
          </a:p>
        </p:txBody>
      </p:sp>
      <p:sp>
        <p:nvSpPr>
          <p:cNvPr id="3" name="Inhaltsplatzhalter 2"/>
          <p:cNvSpPr>
            <a:spLocks noGrp="1"/>
          </p:cNvSpPr>
          <p:nvPr>
            <p:ph idx="1"/>
          </p:nvPr>
        </p:nvSpPr>
        <p:spPr>
          <a:xfrm>
            <a:off x="3635896" y="1412776"/>
            <a:ext cx="5256584" cy="4968552"/>
          </a:xfrm>
        </p:spPr>
        <p:txBody>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p:txBody>
      </p:sp>
      <p:sp>
        <p:nvSpPr>
          <p:cNvPr id="4" name="Textplatzhalter 3"/>
          <p:cNvSpPr>
            <a:spLocks noGrp="1"/>
          </p:cNvSpPr>
          <p:nvPr>
            <p:ph type="body" sz="half" idx="2" hasCustomPrompt="1"/>
          </p:nvPr>
        </p:nvSpPr>
        <p:spPr>
          <a:xfrm>
            <a:off x="251520" y="1916832"/>
            <a:ext cx="3240360" cy="4464496"/>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Blindtext</a:t>
            </a:r>
          </a:p>
        </p:txBody>
      </p:sp>
      <p:sp>
        <p:nvSpPr>
          <p:cNvPr id="8"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201262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0" y="4869160"/>
            <a:ext cx="8640960" cy="432048"/>
          </a:xfrm>
        </p:spPr>
        <p:txBody>
          <a:bodyPr lIns="0" tIns="0" rIns="0" bIns="0" anchor="b"/>
          <a:lstStyle>
            <a:lvl1pPr algn="l">
              <a:defRPr sz="2000" b="1">
                <a:solidFill>
                  <a:srgbClr val="002A4E"/>
                </a:solidFill>
              </a:defRPr>
            </a:lvl1pPr>
          </a:lstStyle>
          <a:p>
            <a:r>
              <a:rPr lang="de-DE"/>
              <a:t>Bild mit Überschrift</a:t>
            </a:r>
          </a:p>
        </p:txBody>
      </p:sp>
      <p:sp>
        <p:nvSpPr>
          <p:cNvPr id="3" name="Bildplatzhalter 2"/>
          <p:cNvSpPr>
            <a:spLocks noGrp="1"/>
          </p:cNvSpPr>
          <p:nvPr>
            <p:ph type="pic" idx="1"/>
          </p:nvPr>
        </p:nvSpPr>
        <p:spPr>
          <a:xfrm>
            <a:off x="251520" y="1484784"/>
            <a:ext cx="8640960" cy="324036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hasCustomPrompt="1"/>
          </p:nvPr>
        </p:nvSpPr>
        <p:spPr>
          <a:xfrm>
            <a:off x="251520" y="5445224"/>
            <a:ext cx="8640960" cy="936104"/>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de-DE"/>
              <a:t>Blindtext</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220383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1.jpe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SBSERVER\Sonne-02\Transfer\Nicky\rnv_produktiosngrafiken JPG_PNG\rnv_ppt_Balken unten.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platzhalter 1"/>
          <p:cNvSpPr>
            <a:spLocks noGrp="1"/>
          </p:cNvSpPr>
          <p:nvPr>
            <p:ph type="title"/>
          </p:nvPr>
        </p:nvSpPr>
        <p:spPr>
          <a:xfrm>
            <a:off x="2051720" y="144810"/>
            <a:ext cx="6120680" cy="1143000"/>
          </a:xfrm>
          <a:prstGeom prst="rect">
            <a:avLst/>
          </a:prstGeom>
        </p:spPr>
        <p:txBody>
          <a:bodyPr vert="horz" lIns="0" tIns="0" rIns="0" bIns="0" rtlCol="0" anchor="ctr">
            <a:normAutofit/>
          </a:bodyPr>
          <a:lstStyle/>
          <a:p>
            <a:r>
              <a:rPr lang="de-DE"/>
              <a:t>Titel</a:t>
            </a:r>
          </a:p>
        </p:txBody>
      </p:sp>
      <p:sp>
        <p:nvSpPr>
          <p:cNvPr id="3" name="Textplatzhalter 2"/>
          <p:cNvSpPr>
            <a:spLocks noGrp="1"/>
          </p:cNvSpPr>
          <p:nvPr>
            <p:ph type="body" idx="1"/>
          </p:nvPr>
        </p:nvSpPr>
        <p:spPr>
          <a:xfrm>
            <a:off x="251519" y="1456183"/>
            <a:ext cx="8640961" cy="4899797"/>
          </a:xfrm>
          <a:prstGeom prst="rect">
            <a:avLst/>
          </a:prstGeom>
        </p:spPr>
        <p:txBody>
          <a:bodyPr vert="horz" lIns="0" tIns="0" rIns="0" bIns="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755576" y="6602416"/>
            <a:ext cx="2232248" cy="282968"/>
          </a:xfrm>
          <a:prstGeom prst="rect">
            <a:avLst/>
          </a:prstGeom>
        </p:spPr>
        <p:txBody>
          <a:bodyPr vert="horz" lIns="0" tIns="0" rIns="0" bIns="0" rtlCol="0" anchor="ctr"/>
          <a:lstStyle>
            <a:lvl1pPr algn="l">
              <a:defRPr sz="900">
                <a:solidFill>
                  <a:schemeClr val="bg1"/>
                </a:solidFill>
                <a:latin typeface="Arial" panose="020B0604020202020204" pitchFamily="34" charset="0"/>
                <a:cs typeface="Arial" panose="020B0604020202020204" pitchFamily="34" charset="0"/>
              </a:defRPr>
            </a:lvl1pPr>
          </a:lstStyle>
          <a:p>
            <a:r>
              <a:rPr lang="de-DE"/>
              <a:t>|   Rhein-Neckar-Verkehr GmbH </a:t>
            </a:r>
          </a:p>
        </p:txBody>
      </p:sp>
      <p:sp>
        <p:nvSpPr>
          <p:cNvPr id="6" name="Foliennummernplatzhalter 5"/>
          <p:cNvSpPr>
            <a:spLocks noGrp="1"/>
          </p:cNvSpPr>
          <p:nvPr>
            <p:ph type="sldNum" sz="quarter" idx="4"/>
          </p:nvPr>
        </p:nvSpPr>
        <p:spPr>
          <a:xfrm>
            <a:off x="179512" y="6602416"/>
            <a:ext cx="909464" cy="282968"/>
          </a:xfrm>
          <a:prstGeom prst="rect">
            <a:avLst/>
          </a:prstGeom>
        </p:spPr>
        <p:txBody>
          <a:bodyPr vert="horz" lIns="91440" tIns="45720" rIns="91440" bIns="45720" rtlCol="0" anchor="ctr"/>
          <a:lstStyle>
            <a:lvl1pPr algn="l">
              <a:defRPr sz="900" b="1">
                <a:solidFill>
                  <a:schemeClr val="bg1"/>
                </a:solidFill>
                <a:latin typeface="Arial" panose="020B0604020202020204" pitchFamily="34" charset="0"/>
                <a:cs typeface="Arial" panose="020B0604020202020204" pitchFamily="34" charset="0"/>
              </a:defRPr>
            </a:lvl1pPr>
          </a:lstStyle>
          <a:p>
            <a:r>
              <a:rPr lang="de-DE"/>
              <a:t>Seite </a:t>
            </a:r>
            <a:fld id="{6C6AE60A-B69C-4790-82F7-3882EDF23186}" type="slidenum">
              <a:rPr lang="de-DE" smtClean="0"/>
              <a:pPr/>
              <a:t>‹Nr.›</a:t>
            </a:fld>
            <a:endParaRPr lang="de-DE"/>
          </a:p>
        </p:txBody>
      </p:sp>
      <p:pic>
        <p:nvPicPr>
          <p:cNvPr id="11" name="Picture 2" descr="\\SBSERVER\Sonne-01\RNV_171-Rhein Neckar Verkehrs GmbH\14-04-205-RNV-171-B-CD_Regelwerk\RNV_Anwendungen\RNV_Power Point\rnv_ppt_Produktionsgrafiken\rnv_produktiosngrafiken JPG_PNG\rnv_signet-rgb-ohneClaim-rahmen.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00" y="270173"/>
            <a:ext cx="1815127" cy="81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14196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89" r:id="rId10"/>
    <p:sldLayoutId id="2147483690" r:id="rId11"/>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25546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1" r:id="rId3"/>
    <p:sldLayoutId id="2147483684" r:id="rId4"/>
    <p:sldLayoutId id="2147483685" r:id="rId5"/>
    <p:sldLayoutId id="2147483686" r:id="rId6"/>
    <p:sldLayoutId id="2147483687" r:id="rId7"/>
    <p:sldLayoutId id="2147483688" r:id="rId8"/>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498028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SBSERVER\Sonne-02\Transfer\Nicky\rnv_produktiosngrafiken JPG_PNG\rnv_ppt_Balken unten.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platzhalter 1"/>
          <p:cNvSpPr>
            <a:spLocks noGrp="1"/>
          </p:cNvSpPr>
          <p:nvPr>
            <p:ph type="title"/>
          </p:nvPr>
        </p:nvSpPr>
        <p:spPr>
          <a:xfrm>
            <a:off x="2051720" y="144810"/>
            <a:ext cx="6120680" cy="1143000"/>
          </a:xfrm>
          <a:prstGeom prst="rect">
            <a:avLst/>
          </a:prstGeom>
        </p:spPr>
        <p:txBody>
          <a:bodyPr vert="horz" lIns="0" tIns="0" rIns="0" bIns="0" rtlCol="0" anchor="ctr">
            <a:normAutofit/>
          </a:bodyPr>
          <a:lstStyle/>
          <a:p>
            <a:r>
              <a:rPr lang="de-DE"/>
              <a:t>Titel</a:t>
            </a:r>
          </a:p>
        </p:txBody>
      </p:sp>
      <p:sp>
        <p:nvSpPr>
          <p:cNvPr id="3" name="Textplatzhalter 2"/>
          <p:cNvSpPr>
            <a:spLocks noGrp="1"/>
          </p:cNvSpPr>
          <p:nvPr>
            <p:ph type="body" idx="1"/>
          </p:nvPr>
        </p:nvSpPr>
        <p:spPr>
          <a:xfrm>
            <a:off x="251519" y="1456183"/>
            <a:ext cx="8640961" cy="4899797"/>
          </a:xfrm>
          <a:prstGeom prst="rect">
            <a:avLst/>
          </a:prstGeom>
        </p:spPr>
        <p:txBody>
          <a:bodyPr vert="horz" lIns="0" tIns="0" rIns="0" bIns="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755576" y="6602416"/>
            <a:ext cx="2232248" cy="282968"/>
          </a:xfrm>
          <a:prstGeom prst="rect">
            <a:avLst/>
          </a:prstGeom>
        </p:spPr>
        <p:txBody>
          <a:bodyPr vert="horz" lIns="0" tIns="0" rIns="0" bIns="0" rtlCol="0" anchor="ctr"/>
          <a:lstStyle>
            <a:lvl1pPr algn="l">
              <a:defRPr sz="900">
                <a:solidFill>
                  <a:schemeClr val="bg1"/>
                </a:solidFill>
                <a:latin typeface="Arial" panose="020B0604020202020204" pitchFamily="34" charset="0"/>
                <a:cs typeface="Arial" panose="020B0604020202020204" pitchFamily="34" charset="0"/>
              </a:defRPr>
            </a:lvl1pPr>
          </a:lstStyle>
          <a:p>
            <a:r>
              <a:rPr lang="de-DE"/>
              <a:t>|   Rhein-Neckar-Verkehr GmbH </a:t>
            </a:r>
          </a:p>
        </p:txBody>
      </p:sp>
      <p:sp>
        <p:nvSpPr>
          <p:cNvPr id="6" name="Foliennummernplatzhalter 5"/>
          <p:cNvSpPr>
            <a:spLocks noGrp="1"/>
          </p:cNvSpPr>
          <p:nvPr>
            <p:ph type="sldNum" sz="quarter" idx="4"/>
          </p:nvPr>
        </p:nvSpPr>
        <p:spPr>
          <a:xfrm>
            <a:off x="179512" y="6602416"/>
            <a:ext cx="909464" cy="282968"/>
          </a:xfrm>
          <a:prstGeom prst="rect">
            <a:avLst/>
          </a:prstGeom>
        </p:spPr>
        <p:txBody>
          <a:bodyPr vert="horz" lIns="91440" tIns="45720" rIns="91440" bIns="45720" rtlCol="0" anchor="ctr"/>
          <a:lstStyle>
            <a:lvl1pPr algn="l">
              <a:defRPr sz="900" b="1">
                <a:solidFill>
                  <a:schemeClr val="bg1"/>
                </a:solidFill>
                <a:latin typeface="Arial" panose="020B0604020202020204" pitchFamily="34" charset="0"/>
                <a:cs typeface="Arial" panose="020B0604020202020204" pitchFamily="34" charset="0"/>
              </a:defRPr>
            </a:lvl1pPr>
          </a:lstStyle>
          <a:p>
            <a:r>
              <a:rPr lang="de-DE"/>
              <a:t>Seite </a:t>
            </a:r>
            <a:fld id="{6C6AE60A-B69C-4790-82F7-3882EDF23186}" type="slidenum">
              <a:rPr lang="de-DE" smtClean="0"/>
              <a:pPr/>
              <a:t>‹Nr.›</a:t>
            </a:fld>
            <a:endParaRPr lang="de-DE"/>
          </a:p>
        </p:txBody>
      </p:sp>
      <p:pic>
        <p:nvPicPr>
          <p:cNvPr id="11" name="Picture 2" descr="\\SBSERVER\Sonne-01\RNV_171-Rhein Neckar Verkehrs GmbH\14-04-205-RNV-171-B-CD_Regelwerk\RNV_Anwendungen\RNV_Power Point\rnv_ppt_Produktionsgrafiken\rnv_produktiosngrafiken JPG_PNG\rnv_signet-rgb-ohneClaim-rahmen.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00" y="270173"/>
            <a:ext cx="1815127" cy="81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54549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69447" y="4142248"/>
            <a:ext cx="8064201" cy="43204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a:lstStyle>
          <a:p>
            <a:r>
              <a:rPr lang="de-DE" dirty="0"/>
              <a:t>Ausschreibung von Reinigungsleistungen</a:t>
            </a:r>
            <a:br>
              <a:rPr lang="de-DE" dirty="0"/>
            </a:br>
            <a:r>
              <a:rPr lang="de-DE" dirty="0"/>
              <a:t>Vorlage für Qualitätssicherungskonzept</a:t>
            </a:r>
          </a:p>
        </p:txBody>
      </p:sp>
      <p:sp>
        <p:nvSpPr>
          <p:cNvPr id="4" name="Textplatzhalter 11"/>
          <p:cNvSpPr txBox="1">
            <a:spLocks/>
          </p:cNvSpPr>
          <p:nvPr/>
        </p:nvSpPr>
        <p:spPr>
          <a:xfrm>
            <a:off x="169446" y="5654491"/>
            <a:ext cx="8064201" cy="431973"/>
          </a:xfrm>
          <a:prstGeom prst="rect">
            <a:avLst/>
          </a:prstGeom>
        </p:spPr>
        <p:txBody>
          <a:bodyPr/>
          <a:lstStyle>
            <a:lvl1pPr marL="0" indent="0" algn="l" defTabSz="914400" rtl="0" eaLnBrk="1" latinLnBrk="0" hangingPunct="1">
              <a:spcBef>
                <a:spcPct val="20000"/>
              </a:spcBef>
              <a:buFont typeface="Arial" pitchFamily="34" charset="0"/>
              <a:buNone/>
              <a:defRPr sz="1800" kern="1200" baseline="0">
                <a:solidFill>
                  <a:srgbClr val="002A4E"/>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a:p>
        </p:txBody>
      </p:sp>
      <p:sp>
        <p:nvSpPr>
          <p:cNvPr id="5" name="Textplatzhalter 16"/>
          <p:cNvSpPr txBox="1">
            <a:spLocks/>
          </p:cNvSpPr>
          <p:nvPr/>
        </p:nvSpPr>
        <p:spPr>
          <a:xfrm>
            <a:off x="179512" y="6014456"/>
            <a:ext cx="8064896" cy="431328"/>
          </a:xfrm>
          <a:prstGeom prst="rect">
            <a:avLst/>
          </a:prstGeom>
        </p:spPr>
        <p:txBody>
          <a:bodyPr/>
          <a:lstStyle>
            <a:lvl1pPr marL="0" indent="0" algn="l" defTabSz="914400" rtl="0" eaLnBrk="1" latinLnBrk="0" hangingPunct="1">
              <a:spcBef>
                <a:spcPct val="20000"/>
              </a:spcBef>
              <a:buFont typeface="Arial" pitchFamily="34" charset="0"/>
              <a:buNone/>
              <a:defRPr sz="1800" b="1" kern="1200" baseline="0">
                <a:solidFill>
                  <a:srgbClr val="002A4E"/>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a:t>Mannheim, den 26.11.2025</a:t>
            </a:r>
          </a:p>
        </p:txBody>
      </p:sp>
      <p:sp>
        <p:nvSpPr>
          <p:cNvPr id="6" name="Fußzeilenplatzhalter 4"/>
          <p:cNvSpPr txBox="1">
            <a:spLocks/>
          </p:cNvSpPr>
          <p:nvPr/>
        </p:nvSpPr>
        <p:spPr>
          <a:xfrm>
            <a:off x="251520" y="6607500"/>
            <a:ext cx="5256584" cy="365125"/>
          </a:xfrm>
          <a:prstGeom prst="rect">
            <a:avLst/>
          </a:prstGeom>
        </p:spPr>
        <p:txBody>
          <a:bodyPr lIns="0"/>
          <a:lstStyle>
            <a:defPPr>
              <a:defRPr lang="de-DE"/>
            </a:defPPr>
            <a:lvl1pPr marL="0" algn="l" defTabSz="9144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 Rhein-Neckar-Verkehr GmbH </a:t>
            </a:r>
          </a:p>
          <a:p>
            <a:endParaRPr lang="de-DE" dirty="0"/>
          </a:p>
        </p:txBody>
      </p:sp>
      <p:sp>
        <p:nvSpPr>
          <p:cNvPr id="7" name="Rectangle 20">
            <a:extLst>
              <a:ext uri="{FF2B5EF4-FFF2-40B4-BE49-F238E27FC236}">
                <a16:creationId xmlns:a16="http://schemas.microsoft.com/office/drawing/2014/main" id="{74A50E89-684F-453D-9589-6FA5A4A05567}"/>
              </a:ext>
            </a:extLst>
          </p:cNvPr>
          <p:cNvSpPr txBox="1">
            <a:spLocks noChangeArrowheads="1"/>
          </p:cNvSpPr>
          <p:nvPr/>
        </p:nvSpPr>
        <p:spPr>
          <a:xfrm>
            <a:off x="179512" y="4255357"/>
            <a:ext cx="8583613" cy="2078038"/>
          </a:xfrm>
          <a:prstGeom prst="rect">
            <a:avLst/>
          </a:prstGeom>
        </p:spPr>
        <p:txBody>
          <a:bodyPr/>
          <a:lst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altLang="de-DE" sz="1800" dirty="0"/>
          </a:p>
          <a:p>
            <a:endParaRPr lang="de-DE" altLang="de-DE" sz="1800" i="1" dirty="0"/>
          </a:p>
          <a:p>
            <a:r>
              <a:rPr lang="de-DE" altLang="de-DE" sz="1800" i="1" dirty="0">
                <a:solidFill>
                  <a:srgbClr val="FF0000"/>
                </a:solidFill>
              </a:rPr>
              <a:t>*Bieter</a:t>
            </a:r>
          </a:p>
          <a:p>
            <a:r>
              <a:rPr lang="de-DE" altLang="de-DE" sz="1800" i="1" dirty="0">
                <a:solidFill>
                  <a:srgbClr val="FF0000"/>
                </a:solidFill>
              </a:rPr>
              <a:t>*Straße/Hausnummer</a:t>
            </a:r>
          </a:p>
          <a:p>
            <a:r>
              <a:rPr lang="de-DE" altLang="de-DE" sz="1800" i="1" dirty="0">
                <a:solidFill>
                  <a:srgbClr val="FF0000"/>
                </a:solidFill>
              </a:rPr>
              <a:t>*PLZ/Ort</a:t>
            </a:r>
          </a:p>
        </p:txBody>
      </p:sp>
    </p:spTree>
    <p:extLst>
      <p:ext uri="{BB962C8B-B14F-4D97-AF65-F5344CB8AC3E}">
        <p14:creationId xmlns:p14="http://schemas.microsoft.com/office/powerpoint/2010/main" val="3119291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a:extLst>
              <a:ext uri="{FF2B5EF4-FFF2-40B4-BE49-F238E27FC236}">
                <a16:creationId xmlns:a16="http://schemas.microsoft.com/office/drawing/2014/main" id="{B8BE31E8-6B28-4251-9B07-AF59E24234A9}"/>
              </a:ext>
            </a:extLst>
          </p:cNvPr>
          <p:cNvSpPr>
            <a:spLocks noGrp="1" noChangeArrowheads="1"/>
          </p:cNvSpPr>
          <p:nvPr>
            <p:ph type="title"/>
          </p:nvPr>
        </p:nvSpPr>
        <p:spPr>
          <a:xfrm>
            <a:off x="3160835" y="586154"/>
            <a:ext cx="2822331" cy="653562"/>
          </a:xfrm>
        </p:spPr>
        <p:txBody>
          <a:bodyPr/>
          <a:lstStyle/>
          <a:p>
            <a:r>
              <a:rPr lang="de-DE" altLang="de-DE" sz="1662"/>
              <a:t>Qualitätssicherung</a:t>
            </a:r>
            <a:endParaRPr lang="de-DE" altLang="de-DE">
              <a:latin typeface="Arial" panose="020B0604020202020204" pitchFamily="34" charset="0"/>
              <a:cs typeface="Arial" panose="020B0604020202020204" pitchFamily="34" charset="0"/>
            </a:endParaRPr>
          </a:p>
        </p:txBody>
      </p:sp>
      <p:sp>
        <p:nvSpPr>
          <p:cNvPr id="14339" name="Inhaltsplatzhalter 2">
            <a:extLst>
              <a:ext uri="{FF2B5EF4-FFF2-40B4-BE49-F238E27FC236}">
                <a16:creationId xmlns:a16="http://schemas.microsoft.com/office/drawing/2014/main" id="{826D071E-3BC4-4B90-A014-427791A2CE5C}"/>
              </a:ext>
            </a:extLst>
          </p:cNvPr>
          <p:cNvSpPr>
            <a:spLocks noGrp="1" noChangeArrowheads="1"/>
          </p:cNvSpPr>
          <p:nvPr>
            <p:ph idx="1"/>
          </p:nvPr>
        </p:nvSpPr>
        <p:spPr>
          <a:xfrm>
            <a:off x="492370" y="1513743"/>
            <a:ext cx="8068408" cy="4843096"/>
          </a:xfrm>
        </p:spPr>
        <p:txBody>
          <a:bodyPr/>
          <a:lstStyle/>
          <a:p>
            <a:endParaRPr lang="de-DE" altLang="de-DE"/>
          </a:p>
        </p:txBody>
      </p:sp>
      <p:sp>
        <p:nvSpPr>
          <p:cNvPr id="14340" name="Foliennummernplatzhalter 3">
            <a:extLst>
              <a:ext uri="{FF2B5EF4-FFF2-40B4-BE49-F238E27FC236}">
                <a16:creationId xmlns:a16="http://schemas.microsoft.com/office/drawing/2014/main" id="{B76F9F1C-CE42-4643-B7EB-5C53A3F4D745}"/>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10</a:t>
            </a:fld>
            <a:endParaRPr lang="de-DE" altLang="de-DE" sz="1015"/>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a:extLst>
              <a:ext uri="{FF2B5EF4-FFF2-40B4-BE49-F238E27FC236}">
                <a16:creationId xmlns:a16="http://schemas.microsoft.com/office/drawing/2014/main" id="{B8BE31E8-6B28-4251-9B07-AF59E24234A9}"/>
              </a:ext>
            </a:extLst>
          </p:cNvPr>
          <p:cNvSpPr>
            <a:spLocks noGrp="1" noChangeArrowheads="1"/>
          </p:cNvSpPr>
          <p:nvPr>
            <p:ph type="title"/>
          </p:nvPr>
        </p:nvSpPr>
        <p:spPr>
          <a:xfrm>
            <a:off x="3160835" y="586154"/>
            <a:ext cx="2822331" cy="653562"/>
          </a:xfrm>
        </p:spPr>
        <p:txBody>
          <a:bodyPr/>
          <a:lstStyle/>
          <a:p>
            <a:r>
              <a:rPr lang="de-DE" altLang="de-DE" sz="1662"/>
              <a:t>Qualitätssicherung</a:t>
            </a:r>
            <a:endParaRPr lang="de-DE" altLang="de-DE">
              <a:latin typeface="Arial" panose="020B0604020202020204" pitchFamily="34" charset="0"/>
              <a:cs typeface="Arial" panose="020B0604020202020204" pitchFamily="34" charset="0"/>
            </a:endParaRPr>
          </a:p>
        </p:txBody>
      </p:sp>
      <p:sp>
        <p:nvSpPr>
          <p:cNvPr id="14339" name="Inhaltsplatzhalter 2">
            <a:extLst>
              <a:ext uri="{FF2B5EF4-FFF2-40B4-BE49-F238E27FC236}">
                <a16:creationId xmlns:a16="http://schemas.microsoft.com/office/drawing/2014/main" id="{826D071E-3BC4-4B90-A014-427791A2CE5C}"/>
              </a:ext>
            </a:extLst>
          </p:cNvPr>
          <p:cNvSpPr>
            <a:spLocks noGrp="1" noChangeArrowheads="1"/>
          </p:cNvSpPr>
          <p:nvPr>
            <p:ph idx="1"/>
          </p:nvPr>
        </p:nvSpPr>
        <p:spPr>
          <a:xfrm>
            <a:off x="492370" y="1513743"/>
            <a:ext cx="8068408" cy="4843096"/>
          </a:xfrm>
        </p:spPr>
        <p:txBody>
          <a:bodyPr/>
          <a:lstStyle/>
          <a:p>
            <a:endParaRPr lang="de-DE" altLang="de-DE"/>
          </a:p>
        </p:txBody>
      </p:sp>
      <p:sp>
        <p:nvSpPr>
          <p:cNvPr id="14340" name="Foliennummernplatzhalter 3">
            <a:extLst>
              <a:ext uri="{FF2B5EF4-FFF2-40B4-BE49-F238E27FC236}">
                <a16:creationId xmlns:a16="http://schemas.microsoft.com/office/drawing/2014/main" id="{B76F9F1C-CE42-4643-B7EB-5C53A3F4D745}"/>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11</a:t>
            </a:fld>
            <a:endParaRPr lang="de-DE" altLang="de-DE" sz="1015"/>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8">
            <a:extLst>
              <a:ext uri="{FF2B5EF4-FFF2-40B4-BE49-F238E27FC236}">
                <a16:creationId xmlns:a16="http://schemas.microsoft.com/office/drawing/2014/main" id="{C98273BC-B3D7-4B18-91B1-44930EB7EC45}"/>
              </a:ext>
            </a:extLst>
          </p:cNvPr>
          <p:cNvSpPr>
            <a:spLocks noGrp="1" noChangeArrowheads="1"/>
          </p:cNvSpPr>
          <p:nvPr>
            <p:ph type="title"/>
          </p:nvPr>
        </p:nvSpPr>
        <p:spPr>
          <a:xfrm>
            <a:off x="1060939" y="3128596"/>
            <a:ext cx="7014797" cy="602273"/>
          </a:xfrm>
        </p:spPr>
        <p:txBody>
          <a:bodyPr>
            <a:normAutofit fontScale="90000"/>
          </a:bodyPr>
          <a:lstStyle/>
          <a:p>
            <a:pPr marL="316531" indent="-316531" algn="ctr">
              <a:defRPr/>
            </a:pPr>
            <a:r>
              <a:rPr lang="de-DE" altLang="de-DE" dirty="0">
                <a:latin typeface="Arial" panose="020B0604020202020204" pitchFamily="34" charset="0"/>
                <a:cs typeface="Arial" panose="020B0604020202020204" pitchFamily="34" charset="0"/>
              </a:rPr>
              <a:t>3.) Wie organisieren Sie das auftragsbezogene Beschwerdemanagement? Wie setzen Sie dieses um? Gehen Sie hierbei besonders auf den Umgang mit Beschwerden und Mängeln ein und stellen Sie den organisatorischen Ablauf der Eskalationsstufen dar.  Gehen Sie ebenfalls auf die Reaktionszeiten ein.</a:t>
            </a:r>
            <a:endParaRPr lang="de-DE" altLang="de-DE" dirty="0">
              <a:solidFill>
                <a:srgbClr val="FF0000"/>
              </a:solidFill>
              <a:latin typeface="Arial" panose="020B0604020202020204" pitchFamily="34" charset="0"/>
              <a:cs typeface="Arial" panose="020B0604020202020204" pitchFamily="34" charset="0"/>
            </a:endParaRPr>
          </a:p>
        </p:txBody>
      </p:sp>
      <p:sp>
        <p:nvSpPr>
          <p:cNvPr id="17411" name="Foliennummernplatzhalter 4">
            <a:extLst>
              <a:ext uri="{FF2B5EF4-FFF2-40B4-BE49-F238E27FC236}">
                <a16:creationId xmlns:a16="http://schemas.microsoft.com/office/drawing/2014/main" id="{BFF896C0-4B09-4D91-9B1C-AADB683E0FC7}"/>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12</a:t>
            </a:fld>
            <a:endParaRPr lang="de-DE" altLang="de-DE" sz="1015">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Inhaltsplatzhalter 2">
            <a:extLst>
              <a:ext uri="{FF2B5EF4-FFF2-40B4-BE49-F238E27FC236}">
                <a16:creationId xmlns:a16="http://schemas.microsoft.com/office/drawing/2014/main" id="{D6E4A991-1189-4327-8839-1EBD3933AD04}"/>
              </a:ext>
            </a:extLst>
          </p:cNvPr>
          <p:cNvSpPr>
            <a:spLocks noGrp="1" noChangeArrowheads="1"/>
          </p:cNvSpPr>
          <p:nvPr>
            <p:ph idx="1"/>
          </p:nvPr>
        </p:nvSpPr>
        <p:spPr>
          <a:xfrm>
            <a:off x="492370" y="1513743"/>
            <a:ext cx="8068408" cy="4843096"/>
          </a:xfrm>
        </p:spPr>
        <p:txBody>
          <a:bodyPr/>
          <a:lstStyle/>
          <a:p>
            <a:endParaRPr lang="de-DE" altLang="de-DE"/>
          </a:p>
        </p:txBody>
      </p:sp>
      <p:sp>
        <p:nvSpPr>
          <p:cNvPr id="19459" name="Foliennummernplatzhalter 3">
            <a:extLst>
              <a:ext uri="{FF2B5EF4-FFF2-40B4-BE49-F238E27FC236}">
                <a16:creationId xmlns:a16="http://schemas.microsoft.com/office/drawing/2014/main" id="{B0C76971-5BC5-4D2E-9BFF-971739CB059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13</a:t>
            </a:fld>
            <a:endParaRPr lang="de-DE" altLang="de-DE" sz="1015"/>
          </a:p>
        </p:txBody>
      </p:sp>
      <p:sp>
        <p:nvSpPr>
          <p:cNvPr id="19460" name="Titel 1">
            <a:extLst>
              <a:ext uri="{FF2B5EF4-FFF2-40B4-BE49-F238E27FC236}">
                <a16:creationId xmlns:a16="http://schemas.microsoft.com/office/drawing/2014/main" id="{ACF47977-A79B-48D9-BF92-98A43E2AB81C}"/>
              </a:ext>
            </a:extLst>
          </p:cNvPr>
          <p:cNvSpPr>
            <a:spLocks noGrp="1" noChangeArrowheads="1"/>
          </p:cNvSpPr>
          <p:nvPr>
            <p:ph type="title"/>
          </p:nvPr>
        </p:nvSpPr>
        <p:spPr>
          <a:xfrm>
            <a:off x="3182815" y="543658"/>
            <a:ext cx="2760785" cy="653562"/>
          </a:xfrm>
        </p:spPr>
        <p:txBody>
          <a:bodyPr/>
          <a:lstStyle/>
          <a:p>
            <a:r>
              <a:rPr lang="de-DE" altLang="de-DE" sz="1662"/>
              <a:t>Beschwerdemanagement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Inhaltsplatzhalter 2">
            <a:extLst>
              <a:ext uri="{FF2B5EF4-FFF2-40B4-BE49-F238E27FC236}">
                <a16:creationId xmlns:a16="http://schemas.microsoft.com/office/drawing/2014/main" id="{D6E4A991-1189-4327-8839-1EBD3933AD04}"/>
              </a:ext>
            </a:extLst>
          </p:cNvPr>
          <p:cNvSpPr>
            <a:spLocks noGrp="1" noChangeArrowheads="1"/>
          </p:cNvSpPr>
          <p:nvPr>
            <p:ph idx="1"/>
          </p:nvPr>
        </p:nvSpPr>
        <p:spPr>
          <a:xfrm>
            <a:off x="492370" y="1513743"/>
            <a:ext cx="8068408" cy="4843096"/>
          </a:xfrm>
        </p:spPr>
        <p:txBody>
          <a:bodyPr/>
          <a:lstStyle/>
          <a:p>
            <a:endParaRPr lang="de-DE" altLang="de-DE"/>
          </a:p>
        </p:txBody>
      </p:sp>
      <p:sp>
        <p:nvSpPr>
          <p:cNvPr id="19459" name="Foliennummernplatzhalter 3">
            <a:extLst>
              <a:ext uri="{FF2B5EF4-FFF2-40B4-BE49-F238E27FC236}">
                <a16:creationId xmlns:a16="http://schemas.microsoft.com/office/drawing/2014/main" id="{B0C76971-5BC5-4D2E-9BFF-971739CB059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14</a:t>
            </a:fld>
            <a:endParaRPr lang="de-DE" altLang="de-DE" sz="1015"/>
          </a:p>
        </p:txBody>
      </p:sp>
      <p:sp>
        <p:nvSpPr>
          <p:cNvPr id="19460" name="Titel 1">
            <a:extLst>
              <a:ext uri="{FF2B5EF4-FFF2-40B4-BE49-F238E27FC236}">
                <a16:creationId xmlns:a16="http://schemas.microsoft.com/office/drawing/2014/main" id="{ACF47977-A79B-48D9-BF92-98A43E2AB81C}"/>
              </a:ext>
            </a:extLst>
          </p:cNvPr>
          <p:cNvSpPr>
            <a:spLocks noGrp="1" noChangeArrowheads="1"/>
          </p:cNvSpPr>
          <p:nvPr>
            <p:ph type="title"/>
          </p:nvPr>
        </p:nvSpPr>
        <p:spPr>
          <a:xfrm>
            <a:off x="3182815" y="543658"/>
            <a:ext cx="2760785" cy="653562"/>
          </a:xfrm>
        </p:spPr>
        <p:txBody>
          <a:bodyPr/>
          <a:lstStyle/>
          <a:p>
            <a:r>
              <a:rPr lang="de-DE" altLang="de-DE" sz="1662"/>
              <a:t>Beschwerdemanagement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Inhaltsplatzhalter 2">
            <a:extLst>
              <a:ext uri="{FF2B5EF4-FFF2-40B4-BE49-F238E27FC236}">
                <a16:creationId xmlns:a16="http://schemas.microsoft.com/office/drawing/2014/main" id="{D6E4A991-1189-4327-8839-1EBD3933AD04}"/>
              </a:ext>
            </a:extLst>
          </p:cNvPr>
          <p:cNvSpPr>
            <a:spLocks noGrp="1" noChangeArrowheads="1"/>
          </p:cNvSpPr>
          <p:nvPr>
            <p:ph idx="1"/>
          </p:nvPr>
        </p:nvSpPr>
        <p:spPr>
          <a:xfrm>
            <a:off x="492370" y="1513743"/>
            <a:ext cx="8068408" cy="4843096"/>
          </a:xfrm>
        </p:spPr>
        <p:txBody>
          <a:bodyPr/>
          <a:lstStyle/>
          <a:p>
            <a:endParaRPr lang="de-DE" altLang="de-DE"/>
          </a:p>
        </p:txBody>
      </p:sp>
      <p:sp>
        <p:nvSpPr>
          <p:cNvPr id="19459" name="Foliennummernplatzhalter 3">
            <a:extLst>
              <a:ext uri="{FF2B5EF4-FFF2-40B4-BE49-F238E27FC236}">
                <a16:creationId xmlns:a16="http://schemas.microsoft.com/office/drawing/2014/main" id="{B0C76971-5BC5-4D2E-9BFF-971739CB059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15</a:t>
            </a:fld>
            <a:endParaRPr lang="de-DE" altLang="de-DE" sz="1015"/>
          </a:p>
        </p:txBody>
      </p:sp>
      <p:sp>
        <p:nvSpPr>
          <p:cNvPr id="19460" name="Titel 1">
            <a:extLst>
              <a:ext uri="{FF2B5EF4-FFF2-40B4-BE49-F238E27FC236}">
                <a16:creationId xmlns:a16="http://schemas.microsoft.com/office/drawing/2014/main" id="{ACF47977-A79B-48D9-BF92-98A43E2AB81C}"/>
              </a:ext>
            </a:extLst>
          </p:cNvPr>
          <p:cNvSpPr>
            <a:spLocks noGrp="1" noChangeArrowheads="1"/>
          </p:cNvSpPr>
          <p:nvPr>
            <p:ph type="title"/>
          </p:nvPr>
        </p:nvSpPr>
        <p:spPr>
          <a:xfrm>
            <a:off x="3182815" y="543658"/>
            <a:ext cx="2760785" cy="653562"/>
          </a:xfrm>
        </p:spPr>
        <p:txBody>
          <a:bodyPr/>
          <a:lstStyle/>
          <a:p>
            <a:r>
              <a:rPr lang="de-DE" altLang="de-DE" sz="1662"/>
              <a:t>Beschwerdemanagement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8">
            <a:extLst>
              <a:ext uri="{FF2B5EF4-FFF2-40B4-BE49-F238E27FC236}">
                <a16:creationId xmlns:a16="http://schemas.microsoft.com/office/drawing/2014/main" id="{F1DB34EA-B299-404A-B4AF-89049FF9F860}"/>
              </a:ext>
            </a:extLst>
          </p:cNvPr>
          <p:cNvSpPr>
            <a:spLocks noGrp="1" noChangeArrowheads="1"/>
          </p:cNvSpPr>
          <p:nvPr>
            <p:ph type="title"/>
          </p:nvPr>
        </p:nvSpPr>
        <p:spPr>
          <a:xfrm>
            <a:off x="1063870" y="3804139"/>
            <a:ext cx="7014797" cy="602274"/>
          </a:xfrm>
        </p:spPr>
        <p:txBody>
          <a:bodyPr>
            <a:normAutofit fontScale="90000"/>
          </a:bodyPr>
          <a:lstStyle/>
          <a:p>
            <a:r>
              <a:rPr lang="de-DE" altLang="de-DE" dirty="0">
                <a:latin typeface="Arial" panose="020B0604020202020204" pitchFamily="34" charset="0"/>
                <a:cs typeface="Arial" panose="020B0604020202020204" pitchFamily="34" charset="0"/>
              </a:rPr>
              <a:t>4.) Stellen Sie den von Ihnen vorgesehenen Maschineneinsatz dar. </a:t>
            </a:r>
            <a:r>
              <a:rPr lang="de-DE" altLang="de-DE" sz="2200" b="0" dirty="0">
                <a:latin typeface="Arial" panose="020B0604020202020204" pitchFamily="34" charset="0"/>
                <a:cs typeface="Arial" panose="020B0604020202020204" pitchFamily="34" charset="0"/>
              </a:rPr>
              <a:t>Stellen Sie dar, für welche Tätigkeiten welche Maschinen &amp; Geräte eingesetzt werden. Mit welchen Geräten werden welche Bereiche bearbeitet? Welche Vorteile bieten diese Maschinen &amp; Geräte?</a:t>
            </a:r>
            <a:br>
              <a:rPr lang="de-DE" altLang="de-DE" sz="2200" b="0" dirty="0">
                <a:latin typeface="Arial" panose="020B0604020202020204" pitchFamily="34" charset="0"/>
                <a:cs typeface="Arial" panose="020B0604020202020204" pitchFamily="34" charset="0"/>
              </a:rPr>
            </a:br>
            <a:r>
              <a:rPr lang="de-DE" altLang="de-DE" sz="2200" b="0" dirty="0">
                <a:latin typeface="Arial" panose="020B0604020202020204" pitchFamily="34" charset="0"/>
                <a:cs typeface="Arial" panose="020B0604020202020204" pitchFamily="34" charset="0"/>
              </a:rPr>
              <a:t>Einsatz innovativer Reinigungsmethoden und –Technik: stellen Sie uns Ihr bisheriges Repertoire über innovative Reinigungstechnik und –Methoden dar. Wie könnte ein Einsatz von innovativer Reinigungstechnik (Maschinen, Geräte, etc.) in den Objekten des Auftraggebers gestaltet werden? Stellen Sie die Potentiale und Mehrwerte dar. </a:t>
            </a:r>
            <a:br>
              <a:rPr lang="de-DE" altLang="de-DE" sz="2200" b="0" dirty="0">
                <a:latin typeface="Arial" panose="020B0604020202020204" pitchFamily="34" charset="0"/>
                <a:cs typeface="Arial" panose="020B0604020202020204" pitchFamily="34" charset="0"/>
              </a:rPr>
            </a:br>
            <a:r>
              <a:rPr lang="de-DE" altLang="de-DE" sz="2200" b="0" dirty="0">
                <a:latin typeface="Arial" panose="020B0604020202020204" pitchFamily="34" charset="0"/>
                <a:cs typeface="Arial" panose="020B0604020202020204" pitchFamily="34" charset="0"/>
              </a:rPr>
              <a:t>Stellen Sie dar, ob und wie z.B. der Einsatz einer (externen) Waschanlage vorgesehen ist.</a:t>
            </a:r>
            <a:br>
              <a:rPr lang="de-DE" altLang="de-DE" b="0" dirty="0">
                <a:latin typeface="Arial" panose="020B0604020202020204" pitchFamily="34" charset="0"/>
                <a:cs typeface="Arial" panose="020B0604020202020204" pitchFamily="34" charset="0"/>
              </a:rPr>
            </a:br>
            <a:br>
              <a:rPr lang="de-DE" altLang="de-DE" dirty="0">
                <a:latin typeface="Arial" panose="020B0604020202020204" pitchFamily="34" charset="0"/>
                <a:cs typeface="Arial" panose="020B0604020202020204" pitchFamily="34" charset="0"/>
              </a:rPr>
            </a:br>
            <a:endParaRPr lang="de-DE" altLang="de-DE" sz="1108" dirty="0"/>
          </a:p>
        </p:txBody>
      </p:sp>
      <p:sp>
        <p:nvSpPr>
          <p:cNvPr id="21507" name="Foliennummernplatzhalter 4">
            <a:extLst>
              <a:ext uri="{FF2B5EF4-FFF2-40B4-BE49-F238E27FC236}">
                <a16:creationId xmlns:a16="http://schemas.microsoft.com/office/drawing/2014/main" id="{82E48E34-C8CA-432A-A65C-CAED7204031D}"/>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16</a:t>
            </a:fld>
            <a:endParaRPr lang="de-DE" altLang="de-DE" sz="1015">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a:extLst>
              <a:ext uri="{FF2B5EF4-FFF2-40B4-BE49-F238E27FC236}">
                <a16:creationId xmlns:a16="http://schemas.microsoft.com/office/drawing/2014/main" id="{9CD7C4E1-BAC7-4353-9F07-4D997F56A3EA}"/>
              </a:ext>
            </a:extLst>
          </p:cNvPr>
          <p:cNvSpPr>
            <a:spLocks noGrp="1" noChangeArrowheads="1"/>
          </p:cNvSpPr>
          <p:nvPr>
            <p:ph type="title"/>
          </p:nvPr>
        </p:nvSpPr>
        <p:spPr>
          <a:xfrm>
            <a:off x="3597520" y="546589"/>
            <a:ext cx="1948962" cy="653562"/>
          </a:xfrm>
        </p:spPr>
        <p:txBody>
          <a:bodyPr/>
          <a:lstStyle/>
          <a:p>
            <a:r>
              <a:rPr lang="de-DE" altLang="de-DE" sz="1662" dirty="0"/>
              <a:t>Maschineneinsatz</a:t>
            </a:r>
            <a:br>
              <a:rPr lang="de-DE" altLang="de-DE" sz="1662" dirty="0"/>
            </a:br>
            <a:endParaRPr lang="de-DE" altLang="de-DE" dirty="0">
              <a:latin typeface="Arial" panose="020B0604020202020204" pitchFamily="34" charset="0"/>
              <a:cs typeface="Arial" panose="020B0604020202020204" pitchFamily="34" charset="0"/>
            </a:endParaRPr>
          </a:p>
        </p:txBody>
      </p:sp>
      <p:sp>
        <p:nvSpPr>
          <p:cNvPr id="22531" name="Inhaltsplatzhalter 2">
            <a:extLst>
              <a:ext uri="{FF2B5EF4-FFF2-40B4-BE49-F238E27FC236}">
                <a16:creationId xmlns:a16="http://schemas.microsoft.com/office/drawing/2014/main" id="{59F80EE9-A712-45C0-A0FA-E4F9F58A6CEE}"/>
              </a:ext>
            </a:extLst>
          </p:cNvPr>
          <p:cNvSpPr>
            <a:spLocks noGrp="1" noChangeArrowheads="1"/>
          </p:cNvSpPr>
          <p:nvPr>
            <p:ph idx="1"/>
          </p:nvPr>
        </p:nvSpPr>
        <p:spPr>
          <a:xfrm>
            <a:off x="530470" y="1704243"/>
            <a:ext cx="8068408" cy="4721469"/>
          </a:xfrm>
        </p:spPr>
        <p:txBody>
          <a:bodyPr/>
          <a:lstStyle/>
          <a:p>
            <a:endParaRPr lang="de-DE" altLang="de-DE" dirty="0"/>
          </a:p>
          <a:p>
            <a:endParaRPr lang="de-DE" altLang="de-DE" dirty="0"/>
          </a:p>
        </p:txBody>
      </p:sp>
      <p:sp>
        <p:nvSpPr>
          <p:cNvPr id="22532" name="Foliennummernplatzhalter 3">
            <a:extLst>
              <a:ext uri="{FF2B5EF4-FFF2-40B4-BE49-F238E27FC236}">
                <a16:creationId xmlns:a16="http://schemas.microsoft.com/office/drawing/2014/main" id="{BBEBEFA1-5324-4C16-B0AD-73D31DFDB84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17</a:t>
            </a:fld>
            <a:endParaRPr lang="de-DE" altLang="de-DE" sz="1015"/>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a:extLst>
              <a:ext uri="{FF2B5EF4-FFF2-40B4-BE49-F238E27FC236}">
                <a16:creationId xmlns:a16="http://schemas.microsoft.com/office/drawing/2014/main" id="{9CD7C4E1-BAC7-4353-9F07-4D997F56A3EA}"/>
              </a:ext>
            </a:extLst>
          </p:cNvPr>
          <p:cNvSpPr>
            <a:spLocks noGrp="1" noChangeArrowheads="1"/>
          </p:cNvSpPr>
          <p:nvPr>
            <p:ph type="title"/>
          </p:nvPr>
        </p:nvSpPr>
        <p:spPr>
          <a:xfrm>
            <a:off x="3597520" y="546589"/>
            <a:ext cx="1948962" cy="653562"/>
          </a:xfrm>
        </p:spPr>
        <p:txBody>
          <a:bodyPr/>
          <a:lstStyle/>
          <a:p>
            <a:r>
              <a:rPr lang="de-DE" altLang="de-DE" sz="1662" dirty="0"/>
              <a:t>Maschineneinsatz</a:t>
            </a:r>
            <a:endParaRPr lang="de-DE" altLang="de-DE" dirty="0">
              <a:latin typeface="Arial" panose="020B0604020202020204" pitchFamily="34" charset="0"/>
              <a:cs typeface="Arial" panose="020B0604020202020204" pitchFamily="34" charset="0"/>
            </a:endParaRPr>
          </a:p>
        </p:txBody>
      </p:sp>
      <p:sp>
        <p:nvSpPr>
          <p:cNvPr id="22531" name="Inhaltsplatzhalter 2">
            <a:extLst>
              <a:ext uri="{FF2B5EF4-FFF2-40B4-BE49-F238E27FC236}">
                <a16:creationId xmlns:a16="http://schemas.microsoft.com/office/drawing/2014/main" id="{59F80EE9-A712-45C0-A0FA-E4F9F58A6CEE}"/>
              </a:ext>
            </a:extLst>
          </p:cNvPr>
          <p:cNvSpPr>
            <a:spLocks noGrp="1" noChangeArrowheads="1"/>
          </p:cNvSpPr>
          <p:nvPr>
            <p:ph idx="1"/>
          </p:nvPr>
        </p:nvSpPr>
        <p:spPr>
          <a:xfrm>
            <a:off x="530470" y="1704243"/>
            <a:ext cx="8068408" cy="4721469"/>
          </a:xfrm>
        </p:spPr>
        <p:txBody>
          <a:bodyPr/>
          <a:lstStyle/>
          <a:p>
            <a:endParaRPr lang="de-DE" altLang="de-DE"/>
          </a:p>
          <a:p>
            <a:endParaRPr lang="de-DE" altLang="de-DE"/>
          </a:p>
        </p:txBody>
      </p:sp>
      <p:sp>
        <p:nvSpPr>
          <p:cNvPr id="22532" name="Foliennummernplatzhalter 3">
            <a:extLst>
              <a:ext uri="{FF2B5EF4-FFF2-40B4-BE49-F238E27FC236}">
                <a16:creationId xmlns:a16="http://schemas.microsoft.com/office/drawing/2014/main" id="{BBEBEFA1-5324-4C16-B0AD-73D31DFDB84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18</a:t>
            </a:fld>
            <a:endParaRPr lang="de-DE" altLang="de-DE" sz="1015"/>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8">
            <a:extLst>
              <a:ext uri="{FF2B5EF4-FFF2-40B4-BE49-F238E27FC236}">
                <a16:creationId xmlns:a16="http://schemas.microsoft.com/office/drawing/2014/main" id="{E56DF959-178A-4699-84CF-CFA3A6D00B93}"/>
              </a:ext>
            </a:extLst>
          </p:cNvPr>
          <p:cNvSpPr>
            <a:spLocks noGrp="1" noChangeArrowheads="1"/>
          </p:cNvSpPr>
          <p:nvPr>
            <p:ph type="title"/>
          </p:nvPr>
        </p:nvSpPr>
        <p:spPr>
          <a:xfrm>
            <a:off x="674077" y="3128596"/>
            <a:ext cx="7810500" cy="602273"/>
          </a:xfrm>
        </p:spPr>
        <p:txBody>
          <a:bodyPr>
            <a:normAutofit fontScale="90000"/>
          </a:bodyPr>
          <a:lstStyle/>
          <a:p>
            <a:pPr algn="ctr" eaLnBrk="1" hangingPunct="1"/>
            <a:r>
              <a:rPr lang="de-DE" altLang="de-DE" dirty="0">
                <a:solidFill>
                  <a:schemeClr val="tx2"/>
                </a:solidFill>
                <a:latin typeface="Arial" panose="020B0604020202020204" pitchFamily="34" charset="0"/>
                <a:cs typeface="Arial" panose="020B0604020202020204" pitchFamily="34" charset="0"/>
              </a:rPr>
              <a:t>Aufbau und Inhalt des Qualitätssicherungskonzeptes </a:t>
            </a:r>
          </a:p>
        </p:txBody>
      </p:sp>
      <p:sp>
        <p:nvSpPr>
          <p:cNvPr id="8195" name="Foliennummernplatzhalter 4">
            <a:extLst>
              <a:ext uri="{FF2B5EF4-FFF2-40B4-BE49-F238E27FC236}">
                <a16:creationId xmlns:a16="http://schemas.microsoft.com/office/drawing/2014/main" id="{6DE4E5DD-822C-4BC7-A451-E480A5C17107}"/>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2</a:t>
            </a:fld>
            <a:endParaRPr lang="de-DE" altLang="de-DE" sz="1015"/>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B842C-7FB3-4649-BE96-7E17FA026D71}"/>
              </a:ext>
            </a:extLst>
          </p:cNvPr>
          <p:cNvSpPr>
            <a:spLocks noGrp="1"/>
          </p:cNvSpPr>
          <p:nvPr>
            <p:ph type="title"/>
          </p:nvPr>
        </p:nvSpPr>
        <p:spPr/>
        <p:txBody>
          <a:bodyPr/>
          <a:lstStyle/>
          <a:p>
            <a:r>
              <a:rPr lang="de-DE" altLang="de-DE" sz="2800" dirty="0">
                <a:latin typeface="Arial" panose="020B0604020202020204" pitchFamily="34" charset="0"/>
                <a:cs typeface="Arial" panose="020B0604020202020204" pitchFamily="34" charset="0"/>
              </a:rPr>
              <a:t>Aufbau und Inhalt der Vorlage</a:t>
            </a:r>
            <a:endParaRPr lang="de-DE" dirty="0"/>
          </a:p>
        </p:txBody>
      </p:sp>
      <p:sp>
        <p:nvSpPr>
          <p:cNvPr id="3" name="Inhaltsplatzhalter 2">
            <a:extLst>
              <a:ext uri="{FF2B5EF4-FFF2-40B4-BE49-F238E27FC236}">
                <a16:creationId xmlns:a16="http://schemas.microsoft.com/office/drawing/2014/main" id="{D8CAFB16-7B10-4006-8F1B-2499D02E4D5C}"/>
              </a:ext>
            </a:extLst>
          </p:cNvPr>
          <p:cNvSpPr>
            <a:spLocks noGrp="1"/>
          </p:cNvSpPr>
          <p:nvPr>
            <p:ph idx="1"/>
          </p:nvPr>
        </p:nvSpPr>
        <p:spPr/>
        <p:txBody>
          <a:bodyPr/>
          <a:lstStyle/>
          <a:p>
            <a:r>
              <a:rPr lang="de-DE" dirty="0"/>
              <a:t>Der Bewerber soll nachfolgend sein Personaleinsatzkonzept gemäß den Vorgaben der Vergabe- und Vertragsunterlagen darstellen. Die Angaben sind wertungsrelevant. </a:t>
            </a:r>
          </a:p>
          <a:p>
            <a:endParaRPr lang="de-DE" dirty="0"/>
          </a:p>
          <a:p>
            <a:r>
              <a:rPr lang="de-DE" b="1" dirty="0"/>
              <a:t>Es sind durch den Bewerber keine weiteren Konzepte dem Angebot beizulegen.  Ausschließlich diese Vorlage ist zu verwenden, die Anzahl der verfügbaren Seiten kann angepasst werden.</a:t>
            </a:r>
          </a:p>
          <a:p>
            <a:endParaRPr lang="de-DE" dirty="0"/>
          </a:p>
        </p:txBody>
      </p:sp>
      <p:sp>
        <p:nvSpPr>
          <p:cNvPr id="4" name="Fußzeilenplatzhalter 3">
            <a:extLst>
              <a:ext uri="{FF2B5EF4-FFF2-40B4-BE49-F238E27FC236}">
                <a16:creationId xmlns:a16="http://schemas.microsoft.com/office/drawing/2014/main" id="{BF0502A1-8300-414B-9AD3-9A27838508AA}"/>
              </a:ext>
            </a:extLst>
          </p:cNvPr>
          <p:cNvSpPr>
            <a:spLocks noGrp="1"/>
          </p:cNvSpPr>
          <p:nvPr>
            <p:ph type="ftr" sz="quarter" idx="11"/>
          </p:nvPr>
        </p:nvSpPr>
        <p:spPr/>
        <p:txBody>
          <a:bodyPr/>
          <a:lstStyle/>
          <a:p>
            <a:r>
              <a:rPr lang="de-DE"/>
              <a:t>|   Rhein-Neckar-Verkehr GmbH </a:t>
            </a:r>
          </a:p>
          <a:p>
            <a:endParaRPr lang="de-DE"/>
          </a:p>
        </p:txBody>
      </p:sp>
      <p:sp>
        <p:nvSpPr>
          <p:cNvPr id="5" name="Foliennummernplatzhalter 4">
            <a:extLst>
              <a:ext uri="{FF2B5EF4-FFF2-40B4-BE49-F238E27FC236}">
                <a16:creationId xmlns:a16="http://schemas.microsoft.com/office/drawing/2014/main" id="{1D163D0F-024F-4F02-A9E7-9CC596815BE5}"/>
              </a:ext>
            </a:extLst>
          </p:cNvPr>
          <p:cNvSpPr>
            <a:spLocks noGrp="1"/>
          </p:cNvSpPr>
          <p:nvPr>
            <p:ph type="sldNum" sz="quarter" idx="12"/>
          </p:nvPr>
        </p:nvSpPr>
        <p:spPr/>
        <p:txBody>
          <a:bodyPr/>
          <a:lstStyle/>
          <a:p>
            <a:r>
              <a:rPr lang="de-DE"/>
              <a:t>Seite </a:t>
            </a:r>
            <a:fld id="{6C6AE60A-B69C-4790-82F7-3882EDF23186}" type="slidenum">
              <a:rPr lang="de-DE" smtClean="0"/>
              <a:pPr/>
              <a:t>3</a:t>
            </a:fld>
            <a:endParaRPr lang="de-DE"/>
          </a:p>
        </p:txBody>
      </p:sp>
    </p:spTree>
    <p:extLst>
      <p:ext uri="{BB962C8B-B14F-4D97-AF65-F5344CB8AC3E}">
        <p14:creationId xmlns:p14="http://schemas.microsoft.com/office/powerpoint/2010/main" val="3612603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nummernplatzhalter 3">
            <a:extLst>
              <a:ext uri="{FF2B5EF4-FFF2-40B4-BE49-F238E27FC236}">
                <a16:creationId xmlns:a16="http://schemas.microsoft.com/office/drawing/2014/main" id="{B4E9A1A9-E4C0-4010-A824-22636AB07655}"/>
              </a:ext>
            </a:extLst>
          </p:cNvPr>
          <p:cNvSpPr>
            <a:spLocks noGrp="1" noChangeArrowheads="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4</a:t>
            </a:fld>
            <a:endParaRPr lang="de-DE" altLang="de-DE" sz="1015"/>
          </a:p>
        </p:txBody>
      </p:sp>
      <p:sp>
        <p:nvSpPr>
          <p:cNvPr id="10243" name="Fußzeilenplatzhalter 4">
            <a:extLst>
              <a:ext uri="{FF2B5EF4-FFF2-40B4-BE49-F238E27FC236}">
                <a16:creationId xmlns:a16="http://schemas.microsoft.com/office/drawing/2014/main" id="{0EFCB762-69E9-42C2-85DC-6E95BAEDEE92}"/>
              </a:ext>
            </a:extLst>
          </p:cNvPr>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bodyPr>
          <a:lstStyle>
            <a:lvl1pPr>
              <a:defRPr sz="923">
                <a:solidFill>
                  <a:schemeClr val="tx1"/>
                </a:solidFill>
                <a:latin typeface="Tahoma" panose="020B0604030504040204" pitchFamily="34" charset="0"/>
              </a:defRPr>
            </a:lvl1pPr>
            <a:lvl2pPr marL="685817" indent="-263776">
              <a:defRPr sz="923">
                <a:solidFill>
                  <a:schemeClr val="tx1"/>
                </a:solidFill>
                <a:latin typeface="Tahoma" panose="020B0604030504040204" pitchFamily="34" charset="0"/>
              </a:defRPr>
            </a:lvl2pPr>
            <a:lvl3pPr marL="1055103" indent="-211021">
              <a:defRPr sz="923">
                <a:solidFill>
                  <a:schemeClr val="tx1"/>
                </a:solidFill>
                <a:latin typeface="Tahoma" panose="020B0604030504040204" pitchFamily="34" charset="0"/>
              </a:defRPr>
            </a:lvl3pPr>
            <a:lvl4pPr marL="1477145" indent="-211021">
              <a:defRPr sz="923">
                <a:solidFill>
                  <a:schemeClr val="tx1"/>
                </a:solidFill>
                <a:latin typeface="Tahoma" panose="020B0604030504040204" pitchFamily="34" charset="0"/>
              </a:defRPr>
            </a:lvl4pPr>
            <a:lvl5pPr marL="1899186" indent="-211021">
              <a:defRPr sz="923">
                <a:solidFill>
                  <a:schemeClr val="tx1"/>
                </a:solidFill>
                <a:latin typeface="Tahoma" panose="020B0604030504040204" pitchFamily="34" charset="0"/>
              </a:defRPr>
            </a:lvl5pPr>
            <a:lvl6pPr marL="2321227" indent="-211021" eaLnBrk="0" fontAlgn="base" hangingPunct="0">
              <a:spcBef>
                <a:spcPct val="0"/>
              </a:spcBef>
              <a:spcAft>
                <a:spcPct val="0"/>
              </a:spcAft>
              <a:defRPr sz="923">
                <a:solidFill>
                  <a:schemeClr val="tx1"/>
                </a:solidFill>
                <a:latin typeface="Tahoma" panose="020B0604030504040204" pitchFamily="34" charset="0"/>
              </a:defRPr>
            </a:lvl6pPr>
            <a:lvl7pPr marL="2743269" indent="-211021" eaLnBrk="0" fontAlgn="base" hangingPunct="0">
              <a:spcBef>
                <a:spcPct val="0"/>
              </a:spcBef>
              <a:spcAft>
                <a:spcPct val="0"/>
              </a:spcAft>
              <a:defRPr sz="923">
                <a:solidFill>
                  <a:schemeClr val="tx1"/>
                </a:solidFill>
                <a:latin typeface="Tahoma" panose="020B0604030504040204" pitchFamily="34" charset="0"/>
              </a:defRPr>
            </a:lvl7pPr>
            <a:lvl8pPr marL="3165310" indent="-211021" eaLnBrk="0" fontAlgn="base" hangingPunct="0">
              <a:spcBef>
                <a:spcPct val="0"/>
              </a:spcBef>
              <a:spcAft>
                <a:spcPct val="0"/>
              </a:spcAft>
              <a:defRPr sz="923">
                <a:solidFill>
                  <a:schemeClr val="tx1"/>
                </a:solidFill>
                <a:latin typeface="Tahoma" panose="020B0604030504040204" pitchFamily="34" charset="0"/>
              </a:defRPr>
            </a:lvl8pPr>
            <a:lvl9pPr marL="3587351" indent="-211021" eaLnBrk="0" fontAlgn="base" hangingPunct="0">
              <a:spcBef>
                <a:spcPct val="0"/>
              </a:spcBef>
              <a:spcAft>
                <a:spcPct val="0"/>
              </a:spcAft>
              <a:defRPr sz="923">
                <a:solidFill>
                  <a:schemeClr val="tx1"/>
                </a:solidFill>
                <a:latin typeface="Tahoma" panose="020B0604030504040204" pitchFamily="34" charset="0"/>
              </a:defRPr>
            </a:lvl9pPr>
          </a:lstStyle>
          <a:p>
            <a:r>
              <a:rPr lang="de-DE" altLang="de-DE"/>
              <a:t>Vorstellung Ausschreibung</a:t>
            </a:r>
          </a:p>
        </p:txBody>
      </p:sp>
      <p:sp>
        <p:nvSpPr>
          <p:cNvPr id="10244" name="Titel 1">
            <a:extLst>
              <a:ext uri="{FF2B5EF4-FFF2-40B4-BE49-F238E27FC236}">
                <a16:creationId xmlns:a16="http://schemas.microsoft.com/office/drawing/2014/main" id="{531EDB9B-D503-45A9-8AC9-8BFFA0C13E8F}"/>
              </a:ext>
            </a:extLst>
          </p:cNvPr>
          <p:cNvSpPr>
            <a:spLocks noGrp="1" noChangeArrowheads="1"/>
          </p:cNvSpPr>
          <p:nvPr>
            <p:ph type="title"/>
          </p:nvPr>
        </p:nvSpPr>
        <p:spPr>
          <a:xfrm>
            <a:off x="3216520" y="574431"/>
            <a:ext cx="2693377" cy="653562"/>
          </a:xfrm>
        </p:spPr>
        <p:txBody>
          <a:bodyPr/>
          <a:lstStyle/>
          <a:p>
            <a:r>
              <a:rPr lang="de-DE" altLang="de-DE" sz="1662"/>
              <a:t>Ökologie &amp; Nachhaltigkeit</a:t>
            </a:r>
            <a:endParaRPr lang="de-DE" altLang="de-DE">
              <a:latin typeface="Arial" panose="020B0604020202020204" pitchFamily="34" charset="0"/>
              <a:cs typeface="Arial" panose="020B0604020202020204" pitchFamily="34" charset="0"/>
            </a:endParaRPr>
          </a:p>
        </p:txBody>
      </p:sp>
      <p:sp>
        <p:nvSpPr>
          <p:cNvPr id="6" name="Rectangle 78">
            <a:extLst>
              <a:ext uri="{FF2B5EF4-FFF2-40B4-BE49-F238E27FC236}">
                <a16:creationId xmlns:a16="http://schemas.microsoft.com/office/drawing/2014/main" id="{ED49E80B-10DE-4E5D-B1B4-4662B26B773D}"/>
              </a:ext>
            </a:extLst>
          </p:cNvPr>
          <p:cNvSpPr txBox="1">
            <a:spLocks noChangeArrowheads="1"/>
          </p:cNvSpPr>
          <p:nvPr/>
        </p:nvSpPr>
        <p:spPr bwMode="auto">
          <a:xfrm>
            <a:off x="1063870" y="3804139"/>
            <a:ext cx="7014797" cy="602274"/>
          </a:xfrm>
          <a:prstGeom prst="rect">
            <a:avLst/>
          </a:prstGeom>
          <a:noFill/>
          <a:ln>
            <a:noFill/>
          </a:ln>
        </p:spPr>
        <p:txBody>
          <a:bodyPr lIns="0" tIns="0" rIns="0" bIns="0" anchor="ctr"/>
          <a:lst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Tahoma" pitchFamily="34" charset="0"/>
              </a:defRPr>
            </a:lvl2pPr>
            <a:lvl3pPr algn="l" rtl="0" eaLnBrk="0" fontAlgn="base" hangingPunct="0">
              <a:spcBef>
                <a:spcPct val="0"/>
              </a:spcBef>
              <a:spcAft>
                <a:spcPct val="0"/>
              </a:spcAft>
              <a:defRPr sz="2400" b="1">
                <a:solidFill>
                  <a:schemeClr val="tx2"/>
                </a:solidFill>
                <a:latin typeface="Tahoma" pitchFamily="34" charset="0"/>
              </a:defRPr>
            </a:lvl3pPr>
            <a:lvl4pPr algn="l" rtl="0" eaLnBrk="0" fontAlgn="base" hangingPunct="0">
              <a:spcBef>
                <a:spcPct val="0"/>
              </a:spcBef>
              <a:spcAft>
                <a:spcPct val="0"/>
              </a:spcAft>
              <a:defRPr sz="2400" b="1">
                <a:solidFill>
                  <a:schemeClr val="tx2"/>
                </a:solidFill>
                <a:latin typeface="Tahoma" pitchFamily="34" charset="0"/>
              </a:defRPr>
            </a:lvl4pPr>
            <a:lvl5pPr algn="l" rtl="0" eaLnBrk="0" fontAlgn="base" hangingPunct="0">
              <a:spcBef>
                <a:spcPct val="0"/>
              </a:spcBef>
              <a:spcAft>
                <a:spcPct val="0"/>
              </a:spcAft>
              <a:defRPr sz="2400" b="1">
                <a:solidFill>
                  <a:schemeClr val="tx2"/>
                </a:solidFill>
                <a:latin typeface="Tahoma" pitchFamily="34" charset="0"/>
              </a:defRPr>
            </a:lvl5pPr>
            <a:lvl6pPr marL="457200" algn="l" rtl="0" eaLnBrk="1" fontAlgn="base" hangingPunct="1">
              <a:spcBef>
                <a:spcPct val="0"/>
              </a:spcBef>
              <a:spcAft>
                <a:spcPct val="0"/>
              </a:spcAft>
              <a:defRPr sz="2400" b="1">
                <a:solidFill>
                  <a:schemeClr val="tx2"/>
                </a:solidFill>
                <a:latin typeface="Tahoma" pitchFamily="34" charset="0"/>
              </a:defRPr>
            </a:lvl6pPr>
            <a:lvl7pPr marL="914400" algn="l" rtl="0" eaLnBrk="1" fontAlgn="base" hangingPunct="1">
              <a:spcBef>
                <a:spcPct val="0"/>
              </a:spcBef>
              <a:spcAft>
                <a:spcPct val="0"/>
              </a:spcAft>
              <a:defRPr sz="2400" b="1">
                <a:solidFill>
                  <a:schemeClr val="tx2"/>
                </a:solidFill>
                <a:latin typeface="Tahoma" pitchFamily="34" charset="0"/>
              </a:defRPr>
            </a:lvl7pPr>
            <a:lvl8pPr marL="1371600" algn="l" rtl="0" eaLnBrk="1" fontAlgn="base" hangingPunct="1">
              <a:spcBef>
                <a:spcPct val="0"/>
              </a:spcBef>
              <a:spcAft>
                <a:spcPct val="0"/>
              </a:spcAft>
              <a:defRPr sz="2400" b="1">
                <a:solidFill>
                  <a:schemeClr val="tx2"/>
                </a:solidFill>
                <a:latin typeface="Tahoma" pitchFamily="34" charset="0"/>
              </a:defRPr>
            </a:lvl8pPr>
            <a:lvl9pPr marL="1828800" algn="l" rtl="0" eaLnBrk="1" fontAlgn="base" hangingPunct="1">
              <a:spcBef>
                <a:spcPct val="0"/>
              </a:spcBef>
              <a:spcAft>
                <a:spcPct val="0"/>
              </a:spcAft>
              <a:defRPr sz="2400" b="1">
                <a:solidFill>
                  <a:schemeClr val="tx2"/>
                </a:solidFill>
                <a:latin typeface="Tahoma" pitchFamily="34" charset="0"/>
              </a:defRPr>
            </a:lvl9pPr>
          </a:lstStyle>
          <a:p>
            <a:pPr>
              <a:defRPr/>
            </a:pPr>
            <a:r>
              <a:rPr lang="de-DE" altLang="de-DE" sz="2215" kern="0" dirty="0">
                <a:latin typeface="Arial" panose="020B0604020202020204" pitchFamily="34" charset="0"/>
                <a:cs typeface="Arial" panose="020B0604020202020204" pitchFamily="34" charset="0"/>
              </a:rPr>
              <a:t>1.) Stellen Sie transparent dar, was Ihr Unternehmen hinsichtlich der Ökologie &amp; Nachhaltigkeit im Rahmen der Leistungserbringung realisieren kann. </a:t>
            </a:r>
            <a:r>
              <a:rPr lang="de-DE" altLang="de-DE" sz="2215" b="0" kern="0" dirty="0">
                <a:latin typeface="Arial" panose="020B0604020202020204" pitchFamily="34" charset="0"/>
                <a:cs typeface="Arial" panose="020B0604020202020204" pitchFamily="34" charset="0"/>
              </a:rPr>
              <a:t>Worin schaffen Sie gegenüber dem Auftraggeber einen ökonomischen, ökologischen sowie sozialen Mehrwert.</a:t>
            </a:r>
            <a:br>
              <a:rPr lang="de-DE" altLang="de-DE" sz="2215" b="0" kern="0" dirty="0">
                <a:latin typeface="Arial" panose="020B0604020202020204" pitchFamily="34" charset="0"/>
                <a:cs typeface="Arial" panose="020B0604020202020204" pitchFamily="34" charset="0"/>
              </a:rPr>
            </a:br>
            <a:br>
              <a:rPr lang="de-DE" altLang="de-DE" sz="2215" kern="0" dirty="0">
                <a:latin typeface="Arial" panose="020B0604020202020204" pitchFamily="34" charset="0"/>
                <a:cs typeface="Arial" panose="020B0604020202020204" pitchFamily="34" charset="0"/>
              </a:rPr>
            </a:br>
            <a:endParaRPr lang="de-DE" altLang="de-DE" sz="1108" kern="0"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liennummernplatzhalter 3">
            <a:extLst>
              <a:ext uri="{FF2B5EF4-FFF2-40B4-BE49-F238E27FC236}">
                <a16:creationId xmlns:a16="http://schemas.microsoft.com/office/drawing/2014/main" id="{3E53D1B5-562A-4BDE-8E13-777F06D56C53}"/>
              </a:ext>
            </a:extLst>
          </p:cNvPr>
          <p:cNvSpPr>
            <a:spLocks noGrp="1" noChangeArrowheads="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5</a:t>
            </a:fld>
            <a:endParaRPr lang="de-DE" altLang="de-DE" sz="1015"/>
          </a:p>
        </p:txBody>
      </p:sp>
      <p:sp>
        <p:nvSpPr>
          <p:cNvPr id="11267" name="Fußzeilenplatzhalter 4">
            <a:extLst>
              <a:ext uri="{FF2B5EF4-FFF2-40B4-BE49-F238E27FC236}">
                <a16:creationId xmlns:a16="http://schemas.microsoft.com/office/drawing/2014/main" id="{0D83BDD5-978A-4E49-A33E-9DD1E245822A}"/>
              </a:ext>
            </a:extLst>
          </p:cNvPr>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bodyPr>
          <a:lstStyle>
            <a:lvl1pPr>
              <a:defRPr sz="923">
                <a:solidFill>
                  <a:schemeClr val="tx1"/>
                </a:solidFill>
                <a:latin typeface="Tahoma" panose="020B0604030504040204" pitchFamily="34" charset="0"/>
              </a:defRPr>
            </a:lvl1pPr>
            <a:lvl2pPr marL="685817" indent="-263776">
              <a:defRPr sz="923">
                <a:solidFill>
                  <a:schemeClr val="tx1"/>
                </a:solidFill>
                <a:latin typeface="Tahoma" panose="020B0604030504040204" pitchFamily="34" charset="0"/>
              </a:defRPr>
            </a:lvl2pPr>
            <a:lvl3pPr marL="1055103" indent="-211021">
              <a:defRPr sz="923">
                <a:solidFill>
                  <a:schemeClr val="tx1"/>
                </a:solidFill>
                <a:latin typeface="Tahoma" panose="020B0604030504040204" pitchFamily="34" charset="0"/>
              </a:defRPr>
            </a:lvl3pPr>
            <a:lvl4pPr marL="1477145" indent="-211021">
              <a:defRPr sz="923">
                <a:solidFill>
                  <a:schemeClr val="tx1"/>
                </a:solidFill>
                <a:latin typeface="Tahoma" panose="020B0604030504040204" pitchFamily="34" charset="0"/>
              </a:defRPr>
            </a:lvl4pPr>
            <a:lvl5pPr marL="1899186" indent="-211021">
              <a:defRPr sz="923">
                <a:solidFill>
                  <a:schemeClr val="tx1"/>
                </a:solidFill>
                <a:latin typeface="Tahoma" panose="020B0604030504040204" pitchFamily="34" charset="0"/>
              </a:defRPr>
            </a:lvl5pPr>
            <a:lvl6pPr marL="2321227" indent="-211021" eaLnBrk="0" fontAlgn="base" hangingPunct="0">
              <a:spcBef>
                <a:spcPct val="0"/>
              </a:spcBef>
              <a:spcAft>
                <a:spcPct val="0"/>
              </a:spcAft>
              <a:defRPr sz="923">
                <a:solidFill>
                  <a:schemeClr val="tx1"/>
                </a:solidFill>
                <a:latin typeface="Tahoma" panose="020B0604030504040204" pitchFamily="34" charset="0"/>
              </a:defRPr>
            </a:lvl6pPr>
            <a:lvl7pPr marL="2743269" indent="-211021" eaLnBrk="0" fontAlgn="base" hangingPunct="0">
              <a:spcBef>
                <a:spcPct val="0"/>
              </a:spcBef>
              <a:spcAft>
                <a:spcPct val="0"/>
              </a:spcAft>
              <a:defRPr sz="923">
                <a:solidFill>
                  <a:schemeClr val="tx1"/>
                </a:solidFill>
                <a:latin typeface="Tahoma" panose="020B0604030504040204" pitchFamily="34" charset="0"/>
              </a:defRPr>
            </a:lvl7pPr>
            <a:lvl8pPr marL="3165310" indent="-211021" eaLnBrk="0" fontAlgn="base" hangingPunct="0">
              <a:spcBef>
                <a:spcPct val="0"/>
              </a:spcBef>
              <a:spcAft>
                <a:spcPct val="0"/>
              </a:spcAft>
              <a:defRPr sz="923">
                <a:solidFill>
                  <a:schemeClr val="tx1"/>
                </a:solidFill>
                <a:latin typeface="Tahoma" panose="020B0604030504040204" pitchFamily="34" charset="0"/>
              </a:defRPr>
            </a:lvl8pPr>
            <a:lvl9pPr marL="3587351" indent="-211021" eaLnBrk="0" fontAlgn="base" hangingPunct="0">
              <a:spcBef>
                <a:spcPct val="0"/>
              </a:spcBef>
              <a:spcAft>
                <a:spcPct val="0"/>
              </a:spcAft>
              <a:defRPr sz="923">
                <a:solidFill>
                  <a:schemeClr val="tx1"/>
                </a:solidFill>
                <a:latin typeface="Tahoma" panose="020B0604030504040204" pitchFamily="34" charset="0"/>
              </a:defRPr>
            </a:lvl9pPr>
          </a:lstStyle>
          <a:p>
            <a:r>
              <a:rPr lang="de-DE" altLang="de-DE"/>
              <a:t>Vorstellung Ausschreibung</a:t>
            </a:r>
          </a:p>
        </p:txBody>
      </p:sp>
      <p:sp>
        <p:nvSpPr>
          <p:cNvPr id="11268" name="Titel 1">
            <a:extLst>
              <a:ext uri="{FF2B5EF4-FFF2-40B4-BE49-F238E27FC236}">
                <a16:creationId xmlns:a16="http://schemas.microsoft.com/office/drawing/2014/main" id="{50EBEEF0-7237-4D8D-9721-C12A913A8180}"/>
              </a:ext>
            </a:extLst>
          </p:cNvPr>
          <p:cNvSpPr>
            <a:spLocks noGrp="1" noChangeArrowheads="1"/>
          </p:cNvSpPr>
          <p:nvPr>
            <p:ph type="title"/>
          </p:nvPr>
        </p:nvSpPr>
        <p:spPr>
          <a:xfrm>
            <a:off x="3216520" y="574431"/>
            <a:ext cx="2693377" cy="653562"/>
          </a:xfrm>
        </p:spPr>
        <p:txBody>
          <a:bodyPr/>
          <a:lstStyle/>
          <a:p>
            <a:r>
              <a:rPr lang="de-DE" altLang="de-DE" sz="1662"/>
              <a:t>Ökologie &amp; Nachhaltigkeit</a:t>
            </a:r>
            <a:endParaRPr lang="de-DE" altLang="de-DE">
              <a:latin typeface="Arial" panose="020B0604020202020204" pitchFamily="34" charset="0"/>
              <a:cs typeface="Arial" panose="020B0604020202020204" pitchFamily="34" charset="0"/>
            </a:endParaRPr>
          </a:p>
        </p:txBody>
      </p:sp>
      <p:sp>
        <p:nvSpPr>
          <p:cNvPr id="11269" name="Inhaltsplatzhalter 2">
            <a:extLst>
              <a:ext uri="{FF2B5EF4-FFF2-40B4-BE49-F238E27FC236}">
                <a16:creationId xmlns:a16="http://schemas.microsoft.com/office/drawing/2014/main" id="{DACFC547-A944-4777-A99D-45FCBE867A41}"/>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liennummernplatzhalter 3">
            <a:extLst>
              <a:ext uri="{FF2B5EF4-FFF2-40B4-BE49-F238E27FC236}">
                <a16:creationId xmlns:a16="http://schemas.microsoft.com/office/drawing/2014/main" id="{3E53D1B5-562A-4BDE-8E13-777F06D56C53}"/>
              </a:ext>
            </a:extLst>
          </p:cNvPr>
          <p:cNvSpPr>
            <a:spLocks noGrp="1" noChangeArrowheads="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6</a:t>
            </a:fld>
            <a:endParaRPr lang="de-DE" altLang="de-DE" sz="1015"/>
          </a:p>
        </p:txBody>
      </p:sp>
      <p:sp>
        <p:nvSpPr>
          <p:cNvPr id="11267" name="Fußzeilenplatzhalter 4">
            <a:extLst>
              <a:ext uri="{FF2B5EF4-FFF2-40B4-BE49-F238E27FC236}">
                <a16:creationId xmlns:a16="http://schemas.microsoft.com/office/drawing/2014/main" id="{0D83BDD5-978A-4E49-A33E-9DD1E245822A}"/>
              </a:ext>
            </a:extLst>
          </p:cNvPr>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bodyPr>
          <a:lstStyle>
            <a:lvl1pPr>
              <a:defRPr sz="923">
                <a:solidFill>
                  <a:schemeClr val="tx1"/>
                </a:solidFill>
                <a:latin typeface="Tahoma" panose="020B0604030504040204" pitchFamily="34" charset="0"/>
              </a:defRPr>
            </a:lvl1pPr>
            <a:lvl2pPr marL="685817" indent="-263776">
              <a:defRPr sz="923">
                <a:solidFill>
                  <a:schemeClr val="tx1"/>
                </a:solidFill>
                <a:latin typeface="Tahoma" panose="020B0604030504040204" pitchFamily="34" charset="0"/>
              </a:defRPr>
            </a:lvl2pPr>
            <a:lvl3pPr marL="1055103" indent="-211021">
              <a:defRPr sz="923">
                <a:solidFill>
                  <a:schemeClr val="tx1"/>
                </a:solidFill>
                <a:latin typeface="Tahoma" panose="020B0604030504040204" pitchFamily="34" charset="0"/>
              </a:defRPr>
            </a:lvl3pPr>
            <a:lvl4pPr marL="1477145" indent="-211021">
              <a:defRPr sz="923">
                <a:solidFill>
                  <a:schemeClr val="tx1"/>
                </a:solidFill>
                <a:latin typeface="Tahoma" panose="020B0604030504040204" pitchFamily="34" charset="0"/>
              </a:defRPr>
            </a:lvl4pPr>
            <a:lvl5pPr marL="1899186" indent="-211021">
              <a:defRPr sz="923">
                <a:solidFill>
                  <a:schemeClr val="tx1"/>
                </a:solidFill>
                <a:latin typeface="Tahoma" panose="020B0604030504040204" pitchFamily="34" charset="0"/>
              </a:defRPr>
            </a:lvl5pPr>
            <a:lvl6pPr marL="2321227" indent="-211021" eaLnBrk="0" fontAlgn="base" hangingPunct="0">
              <a:spcBef>
                <a:spcPct val="0"/>
              </a:spcBef>
              <a:spcAft>
                <a:spcPct val="0"/>
              </a:spcAft>
              <a:defRPr sz="923">
                <a:solidFill>
                  <a:schemeClr val="tx1"/>
                </a:solidFill>
                <a:latin typeface="Tahoma" panose="020B0604030504040204" pitchFamily="34" charset="0"/>
              </a:defRPr>
            </a:lvl6pPr>
            <a:lvl7pPr marL="2743269" indent="-211021" eaLnBrk="0" fontAlgn="base" hangingPunct="0">
              <a:spcBef>
                <a:spcPct val="0"/>
              </a:spcBef>
              <a:spcAft>
                <a:spcPct val="0"/>
              </a:spcAft>
              <a:defRPr sz="923">
                <a:solidFill>
                  <a:schemeClr val="tx1"/>
                </a:solidFill>
                <a:latin typeface="Tahoma" panose="020B0604030504040204" pitchFamily="34" charset="0"/>
              </a:defRPr>
            </a:lvl7pPr>
            <a:lvl8pPr marL="3165310" indent="-211021" eaLnBrk="0" fontAlgn="base" hangingPunct="0">
              <a:spcBef>
                <a:spcPct val="0"/>
              </a:spcBef>
              <a:spcAft>
                <a:spcPct val="0"/>
              </a:spcAft>
              <a:defRPr sz="923">
                <a:solidFill>
                  <a:schemeClr val="tx1"/>
                </a:solidFill>
                <a:latin typeface="Tahoma" panose="020B0604030504040204" pitchFamily="34" charset="0"/>
              </a:defRPr>
            </a:lvl8pPr>
            <a:lvl9pPr marL="3587351" indent="-211021" eaLnBrk="0" fontAlgn="base" hangingPunct="0">
              <a:spcBef>
                <a:spcPct val="0"/>
              </a:spcBef>
              <a:spcAft>
                <a:spcPct val="0"/>
              </a:spcAft>
              <a:defRPr sz="923">
                <a:solidFill>
                  <a:schemeClr val="tx1"/>
                </a:solidFill>
                <a:latin typeface="Tahoma" panose="020B0604030504040204" pitchFamily="34" charset="0"/>
              </a:defRPr>
            </a:lvl9pPr>
          </a:lstStyle>
          <a:p>
            <a:r>
              <a:rPr lang="de-DE" altLang="de-DE"/>
              <a:t>Vorstellung Ausschreibung</a:t>
            </a:r>
          </a:p>
        </p:txBody>
      </p:sp>
      <p:sp>
        <p:nvSpPr>
          <p:cNvPr id="11268" name="Titel 1">
            <a:extLst>
              <a:ext uri="{FF2B5EF4-FFF2-40B4-BE49-F238E27FC236}">
                <a16:creationId xmlns:a16="http://schemas.microsoft.com/office/drawing/2014/main" id="{50EBEEF0-7237-4D8D-9721-C12A913A8180}"/>
              </a:ext>
            </a:extLst>
          </p:cNvPr>
          <p:cNvSpPr>
            <a:spLocks noGrp="1" noChangeArrowheads="1"/>
          </p:cNvSpPr>
          <p:nvPr>
            <p:ph type="title"/>
          </p:nvPr>
        </p:nvSpPr>
        <p:spPr>
          <a:xfrm>
            <a:off x="3216520" y="574431"/>
            <a:ext cx="2693377" cy="653562"/>
          </a:xfrm>
        </p:spPr>
        <p:txBody>
          <a:bodyPr/>
          <a:lstStyle/>
          <a:p>
            <a:r>
              <a:rPr lang="de-DE" altLang="de-DE" sz="1662"/>
              <a:t>Ökologie &amp; Nachhaltigkeit</a:t>
            </a:r>
            <a:endParaRPr lang="de-DE" altLang="de-DE">
              <a:latin typeface="Arial" panose="020B0604020202020204" pitchFamily="34" charset="0"/>
              <a:cs typeface="Arial" panose="020B0604020202020204" pitchFamily="34" charset="0"/>
            </a:endParaRPr>
          </a:p>
        </p:txBody>
      </p:sp>
      <p:sp>
        <p:nvSpPr>
          <p:cNvPr id="11269" name="Inhaltsplatzhalter 2">
            <a:extLst>
              <a:ext uri="{FF2B5EF4-FFF2-40B4-BE49-F238E27FC236}">
                <a16:creationId xmlns:a16="http://schemas.microsoft.com/office/drawing/2014/main" id="{DACFC547-A944-4777-A99D-45FCBE867A41}"/>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liennummernplatzhalter 3">
            <a:extLst>
              <a:ext uri="{FF2B5EF4-FFF2-40B4-BE49-F238E27FC236}">
                <a16:creationId xmlns:a16="http://schemas.microsoft.com/office/drawing/2014/main" id="{3E53D1B5-562A-4BDE-8E13-777F06D56C53}"/>
              </a:ext>
            </a:extLst>
          </p:cNvPr>
          <p:cNvSpPr>
            <a:spLocks noGrp="1" noChangeArrowheads="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7</a:t>
            </a:fld>
            <a:endParaRPr lang="de-DE" altLang="de-DE" sz="1015"/>
          </a:p>
        </p:txBody>
      </p:sp>
      <p:sp>
        <p:nvSpPr>
          <p:cNvPr id="11267" name="Fußzeilenplatzhalter 4">
            <a:extLst>
              <a:ext uri="{FF2B5EF4-FFF2-40B4-BE49-F238E27FC236}">
                <a16:creationId xmlns:a16="http://schemas.microsoft.com/office/drawing/2014/main" id="{0D83BDD5-978A-4E49-A33E-9DD1E245822A}"/>
              </a:ext>
            </a:extLst>
          </p:cNvPr>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bodyPr>
          <a:lstStyle>
            <a:lvl1pPr>
              <a:defRPr sz="923">
                <a:solidFill>
                  <a:schemeClr val="tx1"/>
                </a:solidFill>
                <a:latin typeface="Tahoma" panose="020B0604030504040204" pitchFamily="34" charset="0"/>
              </a:defRPr>
            </a:lvl1pPr>
            <a:lvl2pPr marL="685817" indent="-263776">
              <a:defRPr sz="923">
                <a:solidFill>
                  <a:schemeClr val="tx1"/>
                </a:solidFill>
                <a:latin typeface="Tahoma" panose="020B0604030504040204" pitchFamily="34" charset="0"/>
              </a:defRPr>
            </a:lvl2pPr>
            <a:lvl3pPr marL="1055103" indent="-211021">
              <a:defRPr sz="923">
                <a:solidFill>
                  <a:schemeClr val="tx1"/>
                </a:solidFill>
                <a:latin typeface="Tahoma" panose="020B0604030504040204" pitchFamily="34" charset="0"/>
              </a:defRPr>
            </a:lvl3pPr>
            <a:lvl4pPr marL="1477145" indent="-211021">
              <a:defRPr sz="923">
                <a:solidFill>
                  <a:schemeClr val="tx1"/>
                </a:solidFill>
                <a:latin typeface="Tahoma" panose="020B0604030504040204" pitchFamily="34" charset="0"/>
              </a:defRPr>
            </a:lvl4pPr>
            <a:lvl5pPr marL="1899186" indent="-211021">
              <a:defRPr sz="923">
                <a:solidFill>
                  <a:schemeClr val="tx1"/>
                </a:solidFill>
                <a:latin typeface="Tahoma" panose="020B0604030504040204" pitchFamily="34" charset="0"/>
              </a:defRPr>
            </a:lvl5pPr>
            <a:lvl6pPr marL="2321227" indent="-211021" eaLnBrk="0" fontAlgn="base" hangingPunct="0">
              <a:spcBef>
                <a:spcPct val="0"/>
              </a:spcBef>
              <a:spcAft>
                <a:spcPct val="0"/>
              </a:spcAft>
              <a:defRPr sz="923">
                <a:solidFill>
                  <a:schemeClr val="tx1"/>
                </a:solidFill>
                <a:latin typeface="Tahoma" panose="020B0604030504040204" pitchFamily="34" charset="0"/>
              </a:defRPr>
            </a:lvl6pPr>
            <a:lvl7pPr marL="2743269" indent="-211021" eaLnBrk="0" fontAlgn="base" hangingPunct="0">
              <a:spcBef>
                <a:spcPct val="0"/>
              </a:spcBef>
              <a:spcAft>
                <a:spcPct val="0"/>
              </a:spcAft>
              <a:defRPr sz="923">
                <a:solidFill>
                  <a:schemeClr val="tx1"/>
                </a:solidFill>
                <a:latin typeface="Tahoma" panose="020B0604030504040204" pitchFamily="34" charset="0"/>
              </a:defRPr>
            </a:lvl7pPr>
            <a:lvl8pPr marL="3165310" indent="-211021" eaLnBrk="0" fontAlgn="base" hangingPunct="0">
              <a:spcBef>
                <a:spcPct val="0"/>
              </a:spcBef>
              <a:spcAft>
                <a:spcPct val="0"/>
              </a:spcAft>
              <a:defRPr sz="923">
                <a:solidFill>
                  <a:schemeClr val="tx1"/>
                </a:solidFill>
                <a:latin typeface="Tahoma" panose="020B0604030504040204" pitchFamily="34" charset="0"/>
              </a:defRPr>
            </a:lvl8pPr>
            <a:lvl9pPr marL="3587351" indent="-211021" eaLnBrk="0" fontAlgn="base" hangingPunct="0">
              <a:spcBef>
                <a:spcPct val="0"/>
              </a:spcBef>
              <a:spcAft>
                <a:spcPct val="0"/>
              </a:spcAft>
              <a:defRPr sz="923">
                <a:solidFill>
                  <a:schemeClr val="tx1"/>
                </a:solidFill>
                <a:latin typeface="Tahoma" panose="020B0604030504040204" pitchFamily="34" charset="0"/>
              </a:defRPr>
            </a:lvl9pPr>
          </a:lstStyle>
          <a:p>
            <a:r>
              <a:rPr lang="de-DE" altLang="de-DE"/>
              <a:t>Vorstellung Ausschreibung</a:t>
            </a:r>
          </a:p>
        </p:txBody>
      </p:sp>
      <p:sp>
        <p:nvSpPr>
          <p:cNvPr id="11268" name="Titel 1">
            <a:extLst>
              <a:ext uri="{FF2B5EF4-FFF2-40B4-BE49-F238E27FC236}">
                <a16:creationId xmlns:a16="http://schemas.microsoft.com/office/drawing/2014/main" id="{50EBEEF0-7237-4D8D-9721-C12A913A8180}"/>
              </a:ext>
            </a:extLst>
          </p:cNvPr>
          <p:cNvSpPr>
            <a:spLocks noGrp="1" noChangeArrowheads="1"/>
          </p:cNvSpPr>
          <p:nvPr>
            <p:ph type="title"/>
          </p:nvPr>
        </p:nvSpPr>
        <p:spPr>
          <a:xfrm>
            <a:off x="3216520" y="574431"/>
            <a:ext cx="2693377" cy="653562"/>
          </a:xfrm>
        </p:spPr>
        <p:txBody>
          <a:bodyPr/>
          <a:lstStyle/>
          <a:p>
            <a:r>
              <a:rPr lang="de-DE" altLang="de-DE" sz="1662"/>
              <a:t>Ökologie &amp; Nachhaltigkeit</a:t>
            </a:r>
            <a:endParaRPr lang="de-DE" altLang="de-DE">
              <a:latin typeface="Arial" panose="020B0604020202020204" pitchFamily="34" charset="0"/>
              <a:cs typeface="Arial" panose="020B0604020202020204" pitchFamily="34" charset="0"/>
            </a:endParaRPr>
          </a:p>
        </p:txBody>
      </p:sp>
      <p:sp>
        <p:nvSpPr>
          <p:cNvPr id="11269" name="Inhaltsplatzhalter 2">
            <a:extLst>
              <a:ext uri="{FF2B5EF4-FFF2-40B4-BE49-F238E27FC236}">
                <a16:creationId xmlns:a16="http://schemas.microsoft.com/office/drawing/2014/main" id="{DACFC547-A944-4777-A99D-45FCBE867A41}"/>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8">
            <a:extLst>
              <a:ext uri="{FF2B5EF4-FFF2-40B4-BE49-F238E27FC236}">
                <a16:creationId xmlns:a16="http://schemas.microsoft.com/office/drawing/2014/main" id="{3C049817-F34F-445B-9241-03CEDD7F2B61}"/>
              </a:ext>
            </a:extLst>
          </p:cNvPr>
          <p:cNvSpPr>
            <a:spLocks noGrp="1" noChangeArrowheads="1"/>
          </p:cNvSpPr>
          <p:nvPr>
            <p:ph type="title"/>
          </p:nvPr>
        </p:nvSpPr>
        <p:spPr>
          <a:xfrm>
            <a:off x="1060939" y="3128596"/>
            <a:ext cx="7014797" cy="602273"/>
          </a:xfrm>
        </p:spPr>
        <p:txBody>
          <a:bodyPr>
            <a:normAutofit fontScale="90000"/>
          </a:bodyPr>
          <a:lstStyle/>
          <a:p>
            <a:pPr marL="316531" indent="-316531" algn="ctr"/>
            <a:r>
              <a:rPr lang="de-DE" altLang="de-DE">
                <a:latin typeface="Arial" panose="020B0604020202020204" pitchFamily="34" charset="0"/>
                <a:cs typeface="Arial" panose="020B0604020202020204" pitchFamily="34" charset="0"/>
              </a:rPr>
              <a:t>2.) Mit welchen „Instrumenten“ der Qualitätskontrolle weisen Sie in Ihrem Unternehmen unterschiedliche Reinigungsqualitäten nach, wie erfolgen hierzu Auswertungen und Dokumentationen? Wie werden Sie diese Instrumente bei der RNV einsetzen?</a:t>
            </a:r>
            <a:endParaRPr lang="de-DE" altLang="de-DE" sz="1108"/>
          </a:p>
        </p:txBody>
      </p:sp>
      <p:sp>
        <p:nvSpPr>
          <p:cNvPr id="13315" name="Foliennummernplatzhalter 4">
            <a:extLst>
              <a:ext uri="{FF2B5EF4-FFF2-40B4-BE49-F238E27FC236}">
                <a16:creationId xmlns:a16="http://schemas.microsoft.com/office/drawing/2014/main" id="{CAB4E74B-8E38-4F7C-A013-0A25A20A97D2}"/>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8</a:t>
            </a:fld>
            <a:endParaRPr lang="de-DE" altLang="de-DE" sz="1015">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a:extLst>
              <a:ext uri="{FF2B5EF4-FFF2-40B4-BE49-F238E27FC236}">
                <a16:creationId xmlns:a16="http://schemas.microsoft.com/office/drawing/2014/main" id="{B8BE31E8-6B28-4251-9B07-AF59E24234A9}"/>
              </a:ext>
            </a:extLst>
          </p:cNvPr>
          <p:cNvSpPr>
            <a:spLocks noGrp="1" noChangeArrowheads="1"/>
          </p:cNvSpPr>
          <p:nvPr>
            <p:ph type="title"/>
          </p:nvPr>
        </p:nvSpPr>
        <p:spPr>
          <a:xfrm>
            <a:off x="3160835" y="586154"/>
            <a:ext cx="2822331" cy="653562"/>
          </a:xfrm>
        </p:spPr>
        <p:txBody>
          <a:bodyPr/>
          <a:lstStyle/>
          <a:p>
            <a:r>
              <a:rPr lang="de-DE" altLang="de-DE" sz="1662"/>
              <a:t>Qualitätssicherung</a:t>
            </a:r>
            <a:endParaRPr lang="de-DE" altLang="de-DE">
              <a:latin typeface="Arial" panose="020B0604020202020204" pitchFamily="34" charset="0"/>
              <a:cs typeface="Arial" panose="020B0604020202020204" pitchFamily="34" charset="0"/>
            </a:endParaRPr>
          </a:p>
        </p:txBody>
      </p:sp>
      <p:sp>
        <p:nvSpPr>
          <p:cNvPr id="14339" name="Inhaltsplatzhalter 2">
            <a:extLst>
              <a:ext uri="{FF2B5EF4-FFF2-40B4-BE49-F238E27FC236}">
                <a16:creationId xmlns:a16="http://schemas.microsoft.com/office/drawing/2014/main" id="{826D071E-3BC4-4B90-A014-427791A2CE5C}"/>
              </a:ext>
            </a:extLst>
          </p:cNvPr>
          <p:cNvSpPr>
            <a:spLocks noGrp="1" noChangeArrowheads="1"/>
          </p:cNvSpPr>
          <p:nvPr>
            <p:ph idx="1"/>
          </p:nvPr>
        </p:nvSpPr>
        <p:spPr>
          <a:xfrm>
            <a:off x="492370" y="1513743"/>
            <a:ext cx="8068408" cy="4843096"/>
          </a:xfrm>
        </p:spPr>
        <p:txBody>
          <a:bodyPr/>
          <a:lstStyle/>
          <a:p>
            <a:endParaRPr lang="de-DE" altLang="de-DE"/>
          </a:p>
        </p:txBody>
      </p:sp>
      <p:sp>
        <p:nvSpPr>
          <p:cNvPr id="14340" name="Foliennummernplatzhalter 3">
            <a:extLst>
              <a:ext uri="{FF2B5EF4-FFF2-40B4-BE49-F238E27FC236}">
                <a16:creationId xmlns:a16="http://schemas.microsoft.com/office/drawing/2014/main" id="{B76F9F1C-CE42-4643-B7EB-5C53A3F4D745}"/>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9</a:t>
            </a:fld>
            <a:endParaRPr lang="de-DE" altLang="de-DE" sz="1015"/>
          </a:p>
        </p:txBody>
      </p:sp>
    </p:spTree>
  </p:cSld>
  <p:clrMapOvr>
    <a:masterClrMapping/>
  </p:clrMapOvr>
</p:sld>
</file>

<file path=ppt/theme/theme1.xml><?xml version="1.0" encoding="utf-8"?>
<a:theme xmlns:a="http://schemas.openxmlformats.org/drawingml/2006/main" name="Lenkungskreis Status 29-09-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rnv_PPT_Titelbildauswahl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1_rnv_PPT_Titelbildauswahl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4.xml><?xml version="1.0" encoding="utf-8"?>
<a:theme xmlns:a="http://schemas.openxmlformats.org/drawingml/2006/main" name="rnv_PPT_Vorlage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26CAE63630BC73489DAA1F172F083A2E" ma:contentTypeVersion="4" ma:contentTypeDescription="Ein neues Dokument erstellen." ma:contentTypeScope="" ma:versionID="cccdf41d7428cf04c8ef559f5e855d37">
  <xsd:schema xmlns:xsd="http://www.w3.org/2001/XMLSchema" xmlns:xs="http://www.w3.org/2001/XMLSchema" xmlns:p="http://schemas.microsoft.com/office/2006/metadata/properties" xmlns:ns2="22be1eaa-8cd1-4ad4-a29d-e5bf67d58c0e" xmlns:ns3="7acf160d-05ec-413e-aa6d-5d2fe3b570fe" targetNamespace="http://schemas.microsoft.com/office/2006/metadata/properties" ma:root="true" ma:fieldsID="0377764c2f4d0b8213e9b65e96def545" ns2:_="" ns3:_="">
    <xsd:import namespace="22be1eaa-8cd1-4ad4-a29d-e5bf67d58c0e"/>
    <xsd:import namespace="7acf160d-05ec-413e-aa6d-5d2fe3b570f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be1eaa-8cd1-4ad4-a29d-e5bf67d58c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cf160d-05ec-413e-aa6d-5d2fe3b570fe"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7acf160d-05ec-413e-aa6d-5d2fe3b570fe">
      <UserInfo>
        <DisplayName>Dominkovic, Christine, RE4</DisplayName>
        <AccountId>31</AccountId>
        <AccountType/>
      </UserInfo>
      <UserInfo>
        <DisplayName>Jung, Peter, RE4</DisplayName>
        <AccountId>24</AccountId>
        <AccountType/>
      </UserInfo>
      <UserInfo>
        <DisplayName>Lenz, Christoph, RE4</DisplayName>
        <AccountId>41</AccountId>
        <AccountType/>
      </UserInfo>
    </SharedWithUsers>
  </documentManagement>
</p:properties>
</file>

<file path=customXml/itemProps1.xml><?xml version="1.0" encoding="utf-8"?>
<ds:datastoreItem xmlns:ds="http://schemas.openxmlformats.org/officeDocument/2006/customXml" ds:itemID="{E98210A3-86C3-45D1-B6BF-28459017A0ED}">
  <ds:schemaRefs>
    <ds:schemaRef ds:uri="http://schemas.microsoft.com/sharepoint/v3/contenttype/forms"/>
  </ds:schemaRefs>
</ds:datastoreItem>
</file>

<file path=customXml/itemProps2.xml><?xml version="1.0" encoding="utf-8"?>
<ds:datastoreItem xmlns:ds="http://schemas.openxmlformats.org/officeDocument/2006/customXml" ds:itemID="{947AD5BA-7812-4A35-B573-1F7552314E18}">
  <ds:schemaRefs>
    <ds:schemaRef ds:uri="22be1eaa-8cd1-4ad4-a29d-e5bf67d58c0e"/>
    <ds:schemaRef ds:uri="7acf160d-05ec-413e-aa6d-5d2fe3b570f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A4D6634-D5D2-40F2-9CB3-1457238F28F2}">
  <ds:schemaRefs>
    <ds:schemaRef ds:uri="22be1eaa-8cd1-4ad4-a29d-e5bf67d58c0e"/>
    <ds:schemaRef ds:uri="7acf160d-05ec-413e-aa6d-5d2fe3b570f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Lenkungskreis Status 29-09-2015</Template>
  <TotalTime>0</TotalTime>
  <Words>367</Words>
  <Application>Microsoft Office PowerPoint</Application>
  <PresentationFormat>Bildschirmpräsentation (4:3)</PresentationFormat>
  <Paragraphs>51</Paragraphs>
  <Slides>18</Slides>
  <Notes>0</Notes>
  <HiddenSlides>0</HiddenSlides>
  <MMClips>0</MMClips>
  <ScaleCrop>false</ScaleCrop>
  <HeadingPairs>
    <vt:vector size="6" baseType="variant">
      <vt:variant>
        <vt:lpstr>Verwendete Schriftarten</vt:lpstr>
      </vt:variant>
      <vt:variant>
        <vt:i4>2</vt:i4>
      </vt:variant>
      <vt:variant>
        <vt:lpstr>Design</vt:lpstr>
      </vt:variant>
      <vt:variant>
        <vt:i4>4</vt:i4>
      </vt:variant>
      <vt:variant>
        <vt:lpstr>Folientitel</vt:lpstr>
      </vt:variant>
      <vt:variant>
        <vt:i4>18</vt:i4>
      </vt:variant>
    </vt:vector>
  </HeadingPairs>
  <TitlesOfParts>
    <vt:vector size="24" baseType="lpstr">
      <vt:lpstr>Arial</vt:lpstr>
      <vt:lpstr>Calibri</vt:lpstr>
      <vt:lpstr>Lenkungskreis Status 29-09-2015</vt:lpstr>
      <vt:lpstr>rnv_PPT_Titelbildauswahl_26 03 2015</vt:lpstr>
      <vt:lpstr>1_rnv_PPT_Titelbildauswahl_26 03 2015</vt:lpstr>
      <vt:lpstr>rnv_PPT_Vorlage_26 03 2015</vt:lpstr>
      <vt:lpstr>PowerPoint-Präsentation</vt:lpstr>
      <vt:lpstr>Aufbau und Inhalt des Qualitätssicherungskonzeptes </vt:lpstr>
      <vt:lpstr>Aufbau und Inhalt der Vorlage</vt:lpstr>
      <vt:lpstr>Ökologie &amp; Nachhaltigkeit</vt:lpstr>
      <vt:lpstr>Ökologie &amp; Nachhaltigkeit</vt:lpstr>
      <vt:lpstr>Ökologie &amp; Nachhaltigkeit</vt:lpstr>
      <vt:lpstr>Ökologie &amp; Nachhaltigkeit</vt:lpstr>
      <vt:lpstr>2.) Mit welchen „Instrumenten“ der Qualitätskontrolle weisen Sie in Ihrem Unternehmen unterschiedliche Reinigungsqualitäten nach, wie erfolgen hierzu Auswertungen und Dokumentationen? Wie werden Sie diese Instrumente bei der RNV einsetzen?</vt:lpstr>
      <vt:lpstr>Qualitätssicherung</vt:lpstr>
      <vt:lpstr>Qualitätssicherung</vt:lpstr>
      <vt:lpstr>Qualitätssicherung</vt:lpstr>
      <vt:lpstr>3.) Wie organisieren Sie das auftragsbezogene Beschwerdemanagement? Wie setzen Sie dieses um? Gehen Sie hierbei besonders auf den Umgang mit Beschwerden und Mängeln ein und stellen Sie den organisatorischen Ablauf der Eskalationsstufen dar.  Gehen Sie ebenfalls auf die Reaktionszeiten ein.</vt:lpstr>
      <vt:lpstr>Beschwerdemanagement </vt:lpstr>
      <vt:lpstr>Beschwerdemanagement </vt:lpstr>
      <vt:lpstr>Beschwerdemanagement </vt:lpstr>
      <vt:lpstr>4.) Stellen Sie den von Ihnen vorgesehenen Maschineneinsatz dar. Stellen Sie dar, für welche Tätigkeiten welche Maschinen &amp; Geräte eingesetzt werden. Mit welchen Geräten werden welche Bereiche bearbeitet? Welche Vorteile bieten diese Maschinen &amp; Geräte? Einsatz innovativer Reinigungsmethoden und –Technik: stellen Sie uns Ihr bisheriges Repertoire über innovative Reinigungstechnik und –Methoden dar. Wie könnte ein Einsatz von innovativer Reinigungstechnik (Maschinen, Geräte, etc.) in den Objekten des Auftraggebers gestaltet werden? Stellen Sie die Potentiale und Mehrwerte dar.  Stellen Sie dar, ob und wie z.B. der Einsatz einer (externen) Waschanlage vorgesehen ist.  </vt:lpstr>
      <vt:lpstr>Maschineneinsatz </vt:lpstr>
      <vt:lpstr>Maschineneinsatz</vt:lpstr>
    </vt:vector>
  </TitlesOfParts>
  <Company>Rhein-Neckar-Verkehr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Uwe Hetzel, EK</dc:creator>
  <cp:lastModifiedBy>Leva, Sabeth, RE4</cp:lastModifiedBy>
  <cp:revision>35</cp:revision>
  <cp:lastPrinted>2020-12-16T11:22:56Z</cp:lastPrinted>
  <dcterms:created xsi:type="dcterms:W3CDTF">2017-03-02T10:37:45Z</dcterms:created>
  <dcterms:modified xsi:type="dcterms:W3CDTF">2025-11-26T15:41:25Z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0x01010026CAE63630BC73489DAA1F172F083A2E</vt:lpwstr>
  </property>
  <property fmtid="{D5CDD505-2E9C-101B-9397-08002B2CF9AE}" pid="3" name="_dlc_DocIdItemGuid">
    <vt:lpwstr>e1625cdb-b3d9-4f78-ab17-4a326c9f9ee6</vt:lpwstr>
  </property>
</Properties>
</file>