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0" r:id="rId5"/>
    <p:sldMasterId id="2147483691" r:id="rId6"/>
    <p:sldMasterId id="2147483702" r:id="rId7"/>
  </p:sldMasterIdLst>
  <p:notesMasterIdLst>
    <p:notesMasterId r:id="rId23"/>
  </p:notesMasterIdLst>
  <p:sldIdLst>
    <p:sldId id="262" r:id="rId8"/>
    <p:sldId id="273" r:id="rId9"/>
    <p:sldId id="369" r:id="rId10"/>
    <p:sldId id="539" r:id="rId11"/>
    <p:sldId id="540" r:id="rId12"/>
    <p:sldId id="541" r:id="rId13"/>
    <p:sldId id="542" r:id="rId14"/>
    <p:sldId id="471" r:id="rId15"/>
    <p:sldId id="501" r:id="rId16"/>
    <p:sldId id="543" r:id="rId17"/>
    <p:sldId id="544" r:id="rId18"/>
    <p:sldId id="474" r:id="rId19"/>
    <p:sldId id="499" r:id="rId20"/>
    <p:sldId id="545" r:id="rId21"/>
    <p:sldId id="546" r:id="rId22"/>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5887831-BF47-45D8-BF8B-D15A85AA844A}">
          <p14:sldIdLst>
            <p14:sldId id="262"/>
            <p14:sldId id="273"/>
            <p14:sldId id="369"/>
            <p14:sldId id="539"/>
            <p14:sldId id="540"/>
            <p14:sldId id="541"/>
            <p14:sldId id="542"/>
            <p14:sldId id="471"/>
            <p14:sldId id="501"/>
            <p14:sldId id="543"/>
            <p14:sldId id="544"/>
            <p14:sldId id="474"/>
            <p14:sldId id="499"/>
            <p14:sldId id="545"/>
            <p14:sldId id="546"/>
          </p14:sldIdLst>
        </p14:section>
        <p14:section name="Standardabschnitt" id="{DDC79A8F-FABB-4775-9B19-7C790D6F5C57}">
          <p14:sldIdLst/>
        </p14:section>
        <p14:section name="Abschnitt ohne Titel" id="{23302EBC-F0C7-40DC-82DA-7D8D2A32ABFB}">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9A262F7-1464-4B4F-72D7-38CAB6600528}" name="Schuster, Ralf, FZ4" initials="SR" userId="Schuster, Ralf, FZ4"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968"/>
    <a:srgbClr val="002A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68" autoAdjust="0"/>
    <p:restoredTop sz="94660"/>
  </p:normalViewPr>
  <p:slideViewPr>
    <p:cSldViewPr snapToGrid="0">
      <p:cViewPr varScale="1">
        <p:scale>
          <a:sx n="124" d="100"/>
          <a:sy n="124" d="100"/>
        </p:scale>
        <p:origin x="2328" y="7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139C43E-45C3-4AE8-AC07-C35B2BB8F871}" type="datetimeFigureOut">
              <a:rPr lang="de-DE" smtClean="0"/>
              <a:t>27.11.2025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5024ABB-5DB3-4253-979D-EB4A4F51A880}" type="slidenum">
              <a:rPr lang="de-DE" smtClean="0"/>
              <a:t>‹Nr.›</a:t>
            </a:fld>
            <a:endParaRPr lang="de-DE"/>
          </a:p>
        </p:txBody>
      </p:sp>
    </p:spTree>
    <p:extLst>
      <p:ext uri="{BB962C8B-B14F-4D97-AF65-F5344CB8AC3E}">
        <p14:creationId xmlns:p14="http://schemas.microsoft.com/office/powerpoint/2010/main" val="163275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5024ABB-5DB3-4253-979D-EB4A4F51A880}" type="slidenum">
              <a:rPr lang="de-DE" smtClean="0"/>
              <a:t>2</a:t>
            </a:fld>
            <a:endParaRPr lang="de-DE"/>
          </a:p>
        </p:txBody>
      </p:sp>
    </p:spTree>
    <p:extLst>
      <p:ext uri="{BB962C8B-B14F-4D97-AF65-F5344CB8AC3E}">
        <p14:creationId xmlns:p14="http://schemas.microsoft.com/office/powerpoint/2010/main" val="2787874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2130425"/>
            <a:ext cx="8640960" cy="1658615"/>
          </a:xfrm>
        </p:spPr>
        <p:txBody>
          <a:bodyPr/>
          <a:lstStyle>
            <a:lvl1pPr algn="l">
              <a:defRPr>
                <a:solidFill>
                  <a:srgbClr val="002A4E"/>
                </a:solidFill>
              </a:defRPr>
            </a:lvl1pPr>
          </a:lstStyle>
          <a:p>
            <a:r>
              <a:rPr lang="de-DE"/>
              <a:t>Titelseite</a:t>
            </a:r>
          </a:p>
        </p:txBody>
      </p:sp>
      <p:sp>
        <p:nvSpPr>
          <p:cNvPr id="3" name="Untertitel 2"/>
          <p:cNvSpPr>
            <a:spLocks noGrp="1"/>
          </p:cNvSpPr>
          <p:nvPr>
            <p:ph type="subTitle" idx="1" hasCustomPrompt="1"/>
          </p:nvPr>
        </p:nvSpPr>
        <p:spPr>
          <a:xfrm>
            <a:off x="251520" y="3933056"/>
            <a:ext cx="8640960" cy="2448272"/>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Blindtext für Titel</a:t>
            </a:r>
          </a:p>
        </p:txBody>
      </p:sp>
      <p:sp>
        <p:nvSpPr>
          <p:cNvPr id="9"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10"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547960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elfolie_V2">
    <p:spTree>
      <p:nvGrpSpPr>
        <p:cNvPr id="1" name=""/>
        <p:cNvGrpSpPr/>
        <p:nvPr/>
      </p:nvGrpSpPr>
      <p:grpSpPr>
        <a:xfrm>
          <a:off x="0" y="0"/>
          <a:ext cx="0" cy="0"/>
          <a:chOff x="0" y="0"/>
          <a:chExt cx="0" cy="0"/>
        </a:xfrm>
      </p:grpSpPr>
      <p:pic>
        <p:nvPicPr>
          <p:cNvPr id="8"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9985291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Abschlussseite">
    <p:spTree>
      <p:nvGrpSpPr>
        <p:cNvPr id="1" name=""/>
        <p:cNvGrpSpPr/>
        <p:nvPr/>
      </p:nvGrpSpPr>
      <p:grpSpPr>
        <a:xfrm>
          <a:off x="0" y="0"/>
          <a:ext cx="0" cy="0"/>
          <a:chOff x="0" y="0"/>
          <a:chExt cx="0" cy="0"/>
        </a:xfrm>
      </p:grpSpPr>
      <p:pic>
        <p:nvPicPr>
          <p:cNvPr id="10" name="Picture 3" descr="\\SBSERVER\Sonne-01\RNV_171-Rhein Neckar Verkehrs GmbH\14-04-206-RNV-171-B-Anzeigen\RNV_Anzeige_Standbild_1920 x 1080 px\Links\Läufer Bilder.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48" y="-2259632"/>
            <a:ext cx="9134852" cy="60901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BSERVER\Sonne-02\Transfer\Nicky\rnv_produktiosngrafiken JPG_PNG\rnv_ppt_Flaeche+Schraeg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BSERVER\Sonne-02\Transfer\Nicky\rnv_produktiosngrafiken JPG_PNG\rnv_ppt_Balken unten.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userDrawn="1"/>
        </p:nvSpPr>
        <p:spPr>
          <a:xfrm>
            <a:off x="251520" y="4077072"/>
            <a:ext cx="7272808" cy="492443"/>
          </a:xfrm>
          <a:prstGeom prst="rect">
            <a:avLst/>
          </a:prstGeom>
          <a:noFill/>
        </p:spPr>
        <p:txBody>
          <a:bodyPr wrap="square" rtlCol="0">
            <a:spAutoFit/>
          </a:bodyPr>
          <a:lstStyle/>
          <a:p>
            <a:r>
              <a:rPr lang="de-DE" sz="2600" b="1">
                <a:solidFill>
                  <a:srgbClr val="002A4E"/>
                </a:solidFill>
                <a:latin typeface="Arial" panose="020B0604020202020204" pitchFamily="34" charset="0"/>
                <a:cs typeface="Arial" panose="020B0604020202020204" pitchFamily="34" charset="0"/>
              </a:rPr>
              <a:t>Vielen Dank für Ihre Aufmerksamkeit!</a:t>
            </a:r>
          </a:p>
        </p:txBody>
      </p:sp>
      <p:sp>
        <p:nvSpPr>
          <p:cNvPr id="7" name="Textfeld 6"/>
          <p:cNvSpPr txBox="1"/>
          <p:nvPr userDrawn="1"/>
        </p:nvSpPr>
        <p:spPr>
          <a:xfrm>
            <a:off x="251520" y="6607500"/>
            <a:ext cx="1814920" cy="230832"/>
          </a:xfrm>
          <a:prstGeom prst="rect">
            <a:avLst/>
          </a:prstGeom>
          <a:noFill/>
        </p:spPr>
        <p:txBody>
          <a:bodyPr wrap="none" rtlCol="0">
            <a:spAutoFit/>
          </a:bodyPr>
          <a:lstStyle/>
          <a:p>
            <a:r>
              <a:rPr lang="de-DE" sz="900" kern="1200">
                <a:solidFill>
                  <a:schemeClr val="bg1"/>
                </a:solidFill>
                <a:effectLst/>
                <a:latin typeface="Arial" panose="020B0604020202020204" pitchFamily="34" charset="0"/>
                <a:ea typeface="+mn-ea"/>
                <a:cs typeface="Arial" panose="020B0604020202020204" pitchFamily="34" charset="0"/>
              </a:rPr>
              <a:t>© Rhein-Neckar-Verkehr GmbH</a:t>
            </a:r>
            <a:endParaRPr lang="de-DE" sz="900">
              <a:solidFill>
                <a:schemeClr val="bg1"/>
              </a:solidFill>
              <a:latin typeface="Arial" panose="020B0604020202020204" pitchFamily="34" charset="0"/>
              <a:cs typeface="Arial" panose="020B0604020202020204" pitchFamily="34" charset="0"/>
            </a:endParaRPr>
          </a:p>
        </p:txBody>
      </p:sp>
      <p:pic>
        <p:nvPicPr>
          <p:cNvPr id="8" name="Picture 4" descr="\\SBSERVER\Sonne-02\Transfer\Nicky\20140804_rnv_produktiosngrafiken JPG_PNG\rnv_signet-rgb.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319"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275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folie_1">
    <p:spTree>
      <p:nvGrpSpPr>
        <p:cNvPr id="1" name=""/>
        <p:cNvGrpSpPr/>
        <p:nvPr/>
      </p:nvGrpSpPr>
      <p:grpSpPr>
        <a:xfrm>
          <a:off x="0" y="0"/>
          <a:ext cx="0" cy="0"/>
          <a:chOff x="0" y="0"/>
          <a:chExt cx="0" cy="0"/>
        </a:xfrm>
      </p:grpSpPr>
      <p:pic>
        <p:nvPicPr>
          <p:cNvPr id="14" name="Picture 2" descr="C:\Users\Lippold\Desktop\Neuer Ordner\Startseitenbilder\rnv_Winterbah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7700"/>
            <a:ext cx="9143188" cy="60969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69364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_2">
    <p:spTree>
      <p:nvGrpSpPr>
        <p:cNvPr id="1" name=""/>
        <p:cNvGrpSpPr/>
        <p:nvPr/>
      </p:nvGrpSpPr>
      <p:grpSpPr>
        <a:xfrm>
          <a:off x="0" y="0"/>
          <a:ext cx="0" cy="0"/>
          <a:chOff x="0" y="0"/>
          <a:chExt cx="0" cy="0"/>
        </a:xfrm>
      </p:grpSpPr>
      <p:pic>
        <p:nvPicPr>
          <p:cNvPr id="12"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414966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folie_3">
    <p:spTree>
      <p:nvGrpSpPr>
        <p:cNvPr id="1" name=""/>
        <p:cNvGrpSpPr/>
        <p:nvPr/>
      </p:nvGrpSpPr>
      <p:grpSpPr>
        <a:xfrm>
          <a:off x="0" y="0"/>
          <a:ext cx="0" cy="0"/>
          <a:chOff x="0" y="0"/>
          <a:chExt cx="0" cy="0"/>
        </a:xfrm>
      </p:grpSpPr>
      <p:pic>
        <p:nvPicPr>
          <p:cNvPr id="23" name="Picture 2" descr="C:\Users\Lippold\Desktop\Neuer Ordner\Startseitenbilder\rnv_Bauste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2" y="-196201"/>
            <a:ext cx="10770480" cy="71770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204600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folie_4">
    <p:spTree>
      <p:nvGrpSpPr>
        <p:cNvPr id="1" name=""/>
        <p:cNvGrpSpPr/>
        <p:nvPr/>
      </p:nvGrpSpPr>
      <p:grpSpPr>
        <a:xfrm>
          <a:off x="0" y="0"/>
          <a:ext cx="0" cy="0"/>
          <a:chOff x="0" y="0"/>
          <a:chExt cx="0" cy="0"/>
        </a:xfrm>
      </p:grpSpPr>
      <p:pic>
        <p:nvPicPr>
          <p:cNvPr id="14" name="Picture 2" descr="C:\Users\Lippold\Desktop\Neuer Ordner\Startseitenbilder\rnv_Schweiss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4" y="-963488"/>
            <a:ext cx="9149119" cy="609594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042875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folie_5">
    <p:spTree>
      <p:nvGrpSpPr>
        <p:cNvPr id="1" name=""/>
        <p:cNvGrpSpPr/>
        <p:nvPr/>
      </p:nvGrpSpPr>
      <p:grpSpPr>
        <a:xfrm>
          <a:off x="0" y="0"/>
          <a:ext cx="0" cy="0"/>
          <a:chOff x="0" y="0"/>
          <a:chExt cx="0" cy="0"/>
        </a:xfrm>
      </p:grpSpPr>
      <p:pic>
        <p:nvPicPr>
          <p:cNvPr id="12" name="Picture 2" descr="C:\Users\Lippold\Desktop\Neuer Ordner\Startseitenbilder\rnv_Werkstat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2794"/>
            <a:ext cx="9143188" cy="60919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4156846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folie_6">
    <p:spTree>
      <p:nvGrpSpPr>
        <p:cNvPr id="1" name=""/>
        <p:cNvGrpSpPr/>
        <p:nvPr/>
      </p:nvGrpSpPr>
      <p:grpSpPr>
        <a:xfrm>
          <a:off x="0" y="0"/>
          <a:ext cx="0" cy="0"/>
          <a:chOff x="0" y="0"/>
          <a:chExt cx="0" cy="0"/>
        </a:xfrm>
      </p:grpSpPr>
      <p:pic>
        <p:nvPicPr>
          <p:cNvPr id="14" name="Picture 2" descr="C:\Users\Lippold\Desktop\Neuer Ordner\Startseitenbilder\rnv_Abe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20" y="-1107504"/>
            <a:ext cx="9793088" cy="58529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595757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folie_7">
    <p:spTree>
      <p:nvGrpSpPr>
        <p:cNvPr id="1" name=""/>
        <p:cNvGrpSpPr/>
        <p:nvPr/>
      </p:nvGrpSpPr>
      <p:grpSpPr>
        <a:xfrm>
          <a:off x="0" y="0"/>
          <a:ext cx="0" cy="0"/>
          <a:chOff x="0" y="0"/>
          <a:chExt cx="0" cy="0"/>
        </a:xfrm>
      </p:grpSpPr>
      <p:pic>
        <p:nvPicPr>
          <p:cNvPr id="12" name="Picture 2" descr="C:\Users\Lippold\Desktop\Neuer Ordner\Startseitenbilder\rnv_Senior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63488"/>
            <a:ext cx="9144000" cy="6212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264119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folie_blanko">
    <p:spTree>
      <p:nvGrpSpPr>
        <p:cNvPr id="1" name=""/>
        <p:cNvGrpSpPr/>
        <p:nvPr/>
      </p:nvGrpSpPr>
      <p:grpSpPr>
        <a:xfrm>
          <a:off x="0" y="0"/>
          <a:ext cx="0" cy="0"/>
          <a:chOff x="0" y="0"/>
          <a:chExt cx="0" cy="0"/>
        </a:xfrm>
      </p:grpSpPr>
      <p:pic>
        <p:nvPicPr>
          <p:cNvPr id="14" name="Picture 5" descr="\\SBSERVER\Sonne-01\RNV_171-Rhein Neckar Verkehrs GmbH\14-02-xxx-RNV-171-B-CD_Regelwerk\RNV_Anwendungen\RNV_Power Point\rnv_ppt_Produktionsgrafiken\rnv_produktiosngrafiken JPG_PNG\rnv_ppt_hintergrund_Titel.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550" r="383"/>
          <a:stretch/>
        </p:blipFill>
        <p:spPr bwMode="auto">
          <a:xfrm>
            <a:off x="-4860" y="-387424"/>
            <a:ext cx="9155409" cy="5200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9722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696744" cy="1143000"/>
          </a:xfrm>
        </p:spPr>
        <p:txBody>
          <a:bodyPr/>
          <a:lstStyle>
            <a:lvl1pPr>
              <a:defRPr b="1" baseline="0"/>
            </a:lvl1pPr>
          </a:lstStyle>
          <a:p>
            <a:r>
              <a:rPr lang="de-DE"/>
              <a:t>Agenda/Gliederung/Inhalt</a:t>
            </a:r>
          </a:p>
        </p:txBody>
      </p:sp>
      <p:sp>
        <p:nvSpPr>
          <p:cNvPr id="3" name="Inhaltsplatzhalter 2"/>
          <p:cNvSpPr>
            <a:spLocks noGrp="1"/>
          </p:cNvSpPr>
          <p:nvPr>
            <p:ph idx="1" hasCustomPrompt="1"/>
          </p:nvPr>
        </p:nvSpPr>
        <p:spPr>
          <a:xfrm>
            <a:off x="251520" y="1484784"/>
            <a:ext cx="8640960" cy="4896544"/>
          </a:xfrm>
        </p:spPr>
        <p:txBody>
          <a:bodyPr/>
          <a:lstStyle>
            <a:lvl1pPr>
              <a:defRPr/>
            </a:lvl1pPr>
          </a:lstStyle>
          <a:p>
            <a:pPr lvl="0"/>
            <a:r>
              <a:rPr lang="de-DE"/>
              <a:t>Blindtext</a:t>
            </a:r>
          </a:p>
        </p:txBody>
      </p:sp>
      <p:sp>
        <p:nvSpPr>
          <p:cNvPr id="7"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0681271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folie_1">
    <p:spTree>
      <p:nvGrpSpPr>
        <p:cNvPr id="1" name=""/>
        <p:cNvGrpSpPr/>
        <p:nvPr/>
      </p:nvGrpSpPr>
      <p:grpSpPr>
        <a:xfrm>
          <a:off x="0" y="0"/>
          <a:ext cx="0" cy="0"/>
          <a:chOff x="0" y="0"/>
          <a:chExt cx="0" cy="0"/>
        </a:xfrm>
      </p:grpSpPr>
      <p:pic>
        <p:nvPicPr>
          <p:cNvPr id="14" name="Picture 2" descr="C:\Users\Lippold\Desktop\Neuer Ordner\Startseitenbilder\rnv_Winterbah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7700"/>
            <a:ext cx="9143188" cy="60969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5416248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folie_2">
    <p:spTree>
      <p:nvGrpSpPr>
        <p:cNvPr id="1" name=""/>
        <p:cNvGrpSpPr/>
        <p:nvPr/>
      </p:nvGrpSpPr>
      <p:grpSpPr>
        <a:xfrm>
          <a:off x="0" y="0"/>
          <a:ext cx="0" cy="0"/>
          <a:chOff x="0" y="0"/>
          <a:chExt cx="0" cy="0"/>
        </a:xfrm>
      </p:grpSpPr>
      <p:pic>
        <p:nvPicPr>
          <p:cNvPr id="12"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614777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folie_3">
    <p:spTree>
      <p:nvGrpSpPr>
        <p:cNvPr id="1" name=""/>
        <p:cNvGrpSpPr/>
        <p:nvPr/>
      </p:nvGrpSpPr>
      <p:grpSpPr>
        <a:xfrm>
          <a:off x="0" y="0"/>
          <a:ext cx="0" cy="0"/>
          <a:chOff x="0" y="0"/>
          <a:chExt cx="0" cy="0"/>
        </a:xfrm>
      </p:grpSpPr>
      <p:pic>
        <p:nvPicPr>
          <p:cNvPr id="23" name="Picture 2" descr="C:\Users\Lippold\Desktop\Neuer Ordner\Startseitenbilder\rnv_Bauste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2" y="-196201"/>
            <a:ext cx="10770480" cy="71770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80845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folie_4">
    <p:spTree>
      <p:nvGrpSpPr>
        <p:cNvPr id="1" name=""/>
        <p:cNvGrpSpPr/>
        <p:nvPr/>
      </p:nvGrpSpPr>
      <p:grpSpPr>
        <a:xfrm>
          <a:off x="0" y="0"/>
          <a:ext cx="0" cy="0"/>
          <a:chOff x="0" y="0"/>
          <a:chExt cx="0" cy="0"/>
        </a:xfrm>
      </p:grpSpPr>
      <p:pic>
        <p:nvPicPr>
          <p:cNvPr id="14" name="Picture 2" descr="C:\Users\Lippold\Desktop\Neuer Ordner\Startseitenbilder\rnv_Schweiss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4" y="-963488"/>
            <a:ext cx="9149119" cy="609594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3460351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folie_5">
    <p:spTree>
      <p:nvGrpSpPr>
        <p:cNvPr id="1" name=""/>
        <p:cNvGrpSpPr/>
        <p:nvPr/>
      </p:nvGrpSpPr>
      <p:grpSpPr>
        <a:xfrm>
          <a:off x="0" y="0"/>
          <a:ext cx="0" cy="0"/>
          <a:chOff x="0" y="0"/>
          <a:chExt cx="0" cy="0"/>
        </a:xfrm>
      </p:grpSpPr>
      <p:pic>
        <p:nvPicPr>
          <p:cNvPr id="12" name="Picture 2" descr="C:\Users\Lippold\Desktop\Neuer Ordner\Startseitenbilder\rnv_Werkstat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862794"/>
            <a:ext cx="9143188" cy="60919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21625862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_6">
    <p:spTree>
      <p:nvGrpSpPr>
        <p:cNvPr id="1" name=""/>
        <p:cNvGrpSpPr/>
        <p:nvPr/>
      </p:nvGrpSpPr>
      <p:grpSpPr>
        <a:xfrm>
          <a:off x="0" y="0"/>
          <a:ext cx="0" cy="0"/>
          <a:chOff x="0" y="0"/>
          <a:chExt cx="0" cy="0"/>
        </a:xfrm>
      </p:grpSpPr>
      <p:pic>
        <p:nvPicPr>
          <p:cNvPr id="14" name="Picture 2" descr="C:\Users\Lippold\Desktop\Neuer Ordner\Startseitenbilder\rnv_Abe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20" y="-1107504"/>
            <a:ext cx="9793088" cy="585293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9260014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folie_7">
    <p:spTree>
      <p:nvGrpSpPr>
        <p:cNvPr id="1" name=""/>
        <p:cNvGrpSpPr/>
        <p:nvPr/>
      </p:nvGrpSpPr>
      <p:grpSpPr>
        <a:xfrm>
          <a:off x="0" y="0"/>
          <a:ext cx="0" cy="0"/>
          <a:chOff x="0" y="0"/>
          <a:chExt cx="0" cy="0"/>
        </a:xfrm>
      </p:grpSpPr>
      <p:pic>
        <p:nvPicPr>
          <p:cNvPr id="12" name="Picture 2" descr="C:\Users\Lippold\Desktop\Neuer Ordner\Startseitenbilder\rnv_Senior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63488"/>
            <a:ext cx="9144000" cy="62125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2820094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folie_7">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107504"/>
            <a:ext cx="9144000" cy="54614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861164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elfolie_7">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1108265"/>
            <a:ext cx="9143999" cy="54614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41127977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folie_blanko">
    <p:spTree>
      <p:nvGrpSpPr>
        <p:cNvPr id="1" name=""/>
        <p:cNvGrpSpPr/>
        <p:nvPr/>
      </p:nvGrpSpPr>
      <p:grpSpPr>
        <a:xfrm>
          <a:off x="0" y="0"/>
          <a:ext cx="0" cy="0"/>
          <a:chOff x="0" y="0"/>
          <a:chExt cx="0" cy="0"/>
        </a:xfrm>
      </p:grpSpPr>
      <p:pic>
        <p:nvPicPr>
          <p:cNvPr id="14" name="Picture 5" descr="\\SBSERVER\Sonne-01\RNV_171-Rhein Neckar Verkehrs GmbH\14-02-xxx-RNV-171-B-CD_Regelwerk\RNV_Anwendungen\RNV_Power Point\rnv_ppt_Produktionsgrafiken\rnv_produktiosngrafiken JPG_PNG\rnv_ppt_hintergrund_Titel.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550" r="383"/>
          <a:stretch/>
        </p:blipFill>
        <p:spPr bwMode="auto">
          <a:xfrm>
            <a:off x="-4860" y="-387424"/>
            <a:ext cx="9155409" cy="52001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Fußzeilenplatzhalter 4"/>
          <p:cNvSpPr>
            <a:spLocks noGrp="1"/>
          </p:cNvSpPr>
          <p:nvPr>
            <p:ph type="ftr" sz="quarter" idx="11"/>
          </p:nvPr>
        </p:nvSpPr>
        <p:spPr>
          <a:xfrm>
            <a:off x="169098" y="5649331"/>
            <a:ext cx="8435350" cy="365125"/>
          </a:xfrm>
          <a:prstGeom prst="rect">
            <a:avLst/>
          </a:prstGeom>
        </p:spPr>
        <p:txBody>
          <a:bodyPr/>
          <a:lstStyle>
            <a:lvl1pPr>
              <a:defRPr>
                <a:solidFill>
                  <a:schemeClr val="tx2"/>
                </a:solidFill>
                <a:latin typeface="Arial" panose="020B0604020202020204" pitchFamily="34" charset="0"/>
                <a:cs typeface="Arial" panose="020B0604020202020204" pitchFamily="34" charset="0"/>
              </a:defRPr>
            </a:lvl1pPr>
          </a:lstStyle>
          <a:p>
            <a:r>
              <a:rPr lang="de-DE"/>
              <a:t>Organisationskennziffer, Vorname Nachname</a:t>
            </a:r>
          </a:p>
        </p:txBody>
      </p:sp>
      <p:sp>
        <p:nvSpPr>
          <p:cNvPr id="10" name="Foliennummernplatzhalter 5"/>
          <p:cNvSpPr>
            <a:spLocks noGrp="1"/>
          </p:cNvSpPr>
          <p:nvPr>
            <p:ph type="sldNum" sz="quarter" idx="12"/>
          </p:nvPr>
        </p:nvSpPr>
        <p:spPr>
          <a:xfrm>
            <a:off x="179512" y="6606382"/>
            <a:ext cx="6336704" cy="365125"/>
          </a:xfrm>
          <a:prstGeom prst="rect">
            <a:avLst/>
          </a:prstGeom>
        </p:spPr>
        <p:txBody>
          <a:bodyPr/>
          <a:lstStyle>
            <a:lvl1pPr>
              <a:defRPr sz="900">
                <a:solidFill>
                  <a:schemeClr val="bg1"/>
                </a:solidFill>
                <a:latin typeface="Arial" panose="020B0604020202020204" pitchFamily="34" charset="0"/>
                <a:cs typeface="Arial" panose="020B0604020202020204" pitchFamily="34" charset="0"/>
              </a:defRPr>
            </a:lvl1pPr>
          </a:lstStyle>
          <a:p>
            <a:r>
              <a:rPr lang="de-DE" b="1"/>
              <a:t>Vorname, Nachname   </a:t>
            </a:r>
            <a:r>
              <a:rPr lang="de-DE"/>
              <a:t>|   Mannheim, im März 2015   |   Rhein-Neckar-Verkehr GmbH </a:t>
            </a:r>
          </a:p>
        </p:txBody>
      </p:sp>
      <p:sp>
        <p:nvSpPr>
          <p:cNvPr id="17" name="Textplatzhalter 3"/>
          <p:cNvSpPr>
            <a:spLocks noGrp="1"/>
          </p:cNvSpPr>
          <p:nvPr>
            <p:ph type="body" sz="quarter" idx="13" hasCustomPrompt="1"/>
          </p:nvPr>
        </p:nvSpPr>
        <p:spPr>
          <a:xfrm>
            <a:off x="168753" y="4105859"/>
            <a:ext cx="8435696" cy="504825"/>
          </a:xfrm>
          <a:prstGeom prst="rect">
            <a:avLst/>
          </a:prstGeom>
        </p:spPr>
        <p:txBody>
          <a:bodyPr/>
          <a:lstStyle>
            <a:lvl1pPr>
              <a:defRPr lang="de-DE" sz="2600" b="1" kern="1200" dirty="0" smtClean="0">
                <a:solidFill>
                  <a:srgbClr val="002A4E"/>
                </a:solidFill>
                <a:latin typeface="Arial" panose="020B0604020202020204" pitchFamily="34" charset="0"/>
                <a:ea typeface="+mj-ea"/>
                <a:cs typeface="Arial" panose="020B0604020202020204" pitchFamily="34" charset="0"/>
              </a:defRPr>
            </a:lvl1pPr>
            <a:lvl2pPr>
              <a:defRPr lang="de-DE" sz="2600" b="1" kern="1200" dirty="0" smtClean="0">
                <a:solidFill>
                  <a:srgbClr val="002A4E"/>
                </a:solidFill>
                <a:latin typeface="Arial" panose="020B0604020202020204" pitchFamily="34" charset="0"/>
                <a:ea typeface="+mj-ea"/>
                <a:cs typeface="Arial" panose="020B0604020202020204" pitchFamily="34" charset="0"/>
              </a:defRPr>
            </a:lvl2pPr>
            <a:lvl3pPr>
              <a:defRPr lang="de-DE" sz="2600" b="1" kern="1200" dirty="0" smtClean="0">
                <a:solidFill>
                  <a:srgbClr val="002A4E"/>
                </a:solidFill>
                <a:latin typeface="Arial" panose="020B0604020202020204" pitchFamily="34" charset="0"/>
                <a:ea typeface="+mj-ea"/>
                <a:cs typeface="Arial" panose="020B0604020202020204" pitchFamily="34" charset="0"/>
              </a:defRPr>
            </a:lvl3pPr>
            <a:lvl4pPr>
              <a:defRPr lang="de-DE" sz="2600" b="1" kern="1200" dirty="0" smtClean="0">
                <a:solidFill>
                  <a:srgbClr val="002A4E"/>
                </a:solidFill>
                <a:latin typeface="Arial" panose="020B0604020202020204" pitchFamily="34" charset="0"/>
                <a:ea typeface="+mj-ea"/>
                <a:cs typeface="Arial" panose="020B0604020202020204" pitchFamily="34" charset="0"/>
              </a:defRPr>
            </a:lvl4pPr>
            <a:lvl5pPr>
              <a:defRPr lang="de-DE" sz="2600" b="1" kern="1200" dirty="0">
                <a:solidFill>
                  <a:srgbClr val="002A4E"/>
                </a:solidFill>
                <a:latin typeface="Arial" panose="020B0604020202020204" pitchFamily="34" charset="0"/>
                <a:ea typeface="+mj-ea"/>
                <a:cs typeface="Arial" panose="020B0604020202020204" pitchFamily="34" charset="0"/>
              </a:defRPr>
            </a:lvl5pPr>
          </a:lstStyle>
          <a:p>
            <a:pPr lvl="0"/>
            <a:r>
              <a:rPr lang="de-DE"/>
              <a:t>Titel</a:t>
            </a:r>
          </a:p>
        </p:txBody>
      </p:sp>
      <p:sp>
        <p:nvSpPr>
          <p:cNvPr id="13" name="Textplatzhalter 12"/>
          <p:cNvSpPr>
            <a:spLocks noGrp="1"/>
          </p:cNvSpPr>
          <p:nvPr>
            <p:ph type="body" sz="quarter" idx="14" hasCustomPrompt="1"/>
          </p:nvPr>
        </p:nvSpPr>
        <p:spPr>
          <a:xfrm>
            <a:off x="168752" y="4655883"/>
            <a:ext cx="8435695" cy="717333"/>
          </a:xfrm>
          <a:prstGeom prst="rect">
            <a:avLst/>
          </a:prstGeom>
        </p:spPr>
        <p:txBody>
          <a:bodyPr/>
          <a:lstStyle>
            <a:lvl1pPr>
              <a:defRPr sz="1800">
                <a:solidFill>
                  <a:schemeClr val="tx2"/>
                </a:solidFill>
              </a:defRPr>
            </a:lvl1pPr>
          </a:lstStyle>
          <a:p>
            <a:pPr lvl="0"/>
            <a:r>
              <a:rPr lang="de-DE" sz="1800"/>
              <a:t>Untertitel</a:t>
            </a:r>
            <a:endParaRPr lang="de-DE"/>
          </a:p>
        </p:txBody>
      </p:sp>
      <p:sp>
        <p:nvSpPr>
          <p:cNvPr id="15" name="Textplatzhalter 14"/>
          <p:cNvSpPr>
            <a:spLocks noGrp="1"/>
          </p:cNvSpPr>
          <p:nvPr>
            <p:ph type="body" sz="quarter" idx="15" hasCustomPrompt="1"/>
          </p:nvPr>
        </p:nvSpPr>
        <p:spPr>
          <a:xfrm>
            <a:off x="168753" y="6014060"/>
            <a:ext cx="8435695" cy="36028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Tx/>
              <a:buNone/>
              <a:tabLst/>
              <a:defRPr sz="1800" b="1">
                <a:solidFill>
                  <a:schemeClr val="tx2"/>
                </a:solidFill>
              </a:defRPr>
            </a:lvl1p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de-DE"/>
              <a:t>Mannheim, den 00. Monat 2015</a:t>
            </a:r>
          </a:p>
        </p:txBody>
      </p:sp>
    </p:spTree>
    <p:extLst>
      <p:ext uri="{BB962C8B-B14F-4D97-AF65-F5344CB8AC3E}">
        <p14:creationId xmlns:p14="http://schemas.microsoft.com/office/powerpoint/2010/main" val="1634526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512" y="4509120"/>
            <a:ext cx="8784976" cy="1872208"/>
          </a:xfrm>
        </p:spPr>
        <p:txBody>
          <a:bodyPr lIns="0" tIns="0" rIns="0" bIns="0" anchor="t">
            <a:normAutofit/>
          </a:bodyPr>
          <a:lstStyle>
            <a:lvl1pPr algn="l">
              <a:defRPr sz="2000" b="0" cap="all">
                <a:solidFill>
                  <a:schemeClr val="tx1"/>
                </a:solidFill>
              </a:defRPr>
            </a:lvl1pPr>
          </a:lstStyle>
          <a:p>
            <a:r>
              <a:rPr lang="de-DE"/>
              <a:t>Blindtext</a:t>
            </a:r>
          </a:p>
        </p:txBody>
      </p:sp>
      <p:sp>
        <p:nvSpPr>
          <p:cNvPr id="3" name="Textplatzhalter 2"/>
          <p:cNvSpPr>
            <a:spLocks noGrp="1"/>
          </p:cNvSpPr>
          <p:nvPr>
            <p:ph type="body" idx="1" hasCustomPrompt="1"/>
          </p:nvPr>
        </p:nvSpPr>
        <p:spPr>
          <a:xfrm>
            <a:off x="179512" y="2906713"/>
            <a:ext cx="8784976" cy="1458391"/>
          </a:xfrm>
        </p:spPr>
        <p:txBody>
          <a:bodyPr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de-DE"/>
              <a:t>Blindtext Abschnittüberschrift</a:t>
            </a:r>
          </a:p>
        </p:txBody>
      </p:sp>
      <p:sp>
        <p:nvSpPr>
          <p:cNvPr id="7"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76700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251520" y="2130425"/>
            <a:ext cx="8640960" cy="1658615"/>
          </a:xfrm>
        </p:spPr>
        <p:txBody>
          <a:bodyPr/>
          <a:lstStyle>
            <a:lvl1pPr algn="l">
              <a:defRPr>
                <a:solidFill>
                  <a:srgbClr val="002A4E"/>
                </a:solidFill>
              </a:defRPr>
            </a:lvl1pPr>
          </a:lstStyle>
          <a:p>
            <a:r>
              <a:rPr lang="de-DE"/>
              <a:t>Titelseite</a:t>
            </a:r>
          </a:p>
        </p:txBody>
      </p:sp>
      <p:sp>
        <p:nvSpPr>
          <p:cNvPr id="3" name="Untertitel 2"/>
          <p:cNvSpPr>
            <a:spLocks noGrp="1"/>
          </p:cNvSpPr>
          <p:nvPr>
            <p:ph type="subTitle" idx="1" hasCustomPrompt="1"/>
          </p:nvPr>
        </p:nvSpPr>
        <p:spPr>
          <a:xfrm>
            <a:off x="251520" y="3933056"/>
            <a:ext cx="8640960" cy="2448272"/>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Blindtext für Titel</a:t>
            </a:r>
          </a:p>
        </p:txBody>
      </p:sp>
      <p:sp>
        <p:nvSpPr>
          <p:cNvPr id="9"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10"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3917698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696744" cy="1143000"/>
          </a:xfrm>
        </p:spPr>
        <p:txBody>
          <a:bodyPr/>
          <a:lstStyle>
            <a:lvl1pPr>
              <a:defRPr b="1" baseline="0"/>
            </a:lvl1pPr>
          </a:lstStyle>
          <a:p>
            <a:r>
              <a:rPr lang="de-DE"/>
              <a:t>Agenda/Gliederung/Inhalt</a:t>
            </a:r>
          </a:p>
        </p:txBody>
      </p:sp>
      <p:sp>
        <p:nvSpPr>
          <p:cNvPr id="3" name="Inhaltsplatzhalter 2"/>
          <p:cNvSpPr>
            <a:spLocks noGrp="1"/>
          </p:cNvSpPr>
          <p:nvPr>
            <p:ph idx="1" hasCustomPrompt="1"/>
          </p:nvPr>
        </p:nvSpPr>
        <p:spPr>
          <a:xfrm>
            <a:off x="251520" y="1484784"/>
            <a:ext cx="8640960" cy="4896544"/>
          </a:xfrm>
        </p:spPr>
        <p:txBody>
          <a:bodyPr/>
          <a:lstStyle>
            <a:lvl1pPr>
              <a:defRPr/>
            </a:lvl1pPr>
          </a:lstStyle>
          <a:p>
            <a:pPr lvl="0"/>
            <a:r>
              <a:rPr lang="de-DE"/>
              <a:t>Blindtext</a:t>
            </a:r>
          </a:p>
        </p:txBody>
      </p:sp>
      <p:sp>
        <p:nvSpPr>
          <p:cNvPr id="7"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431701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512" y="4509120"/>
            <a:ext cx="8784976" cy="1872208"/>
          </a:xfrm>
        </p:spPr>
        <p:txBody>
          <a:bodyPr lIns="0" tIns="0" rIns="0" bIns="0" anchor="t">
            <a:normAutofit/>
          </a:bodyPr>
          <a:lstStyle>
            <a:lvl1pPr algn="l">
              <a:defRPr sz="2000" b="0" cap="all">
                <a:solidFill>
                  <a:schemeClr val="tx1"/>
                </a:solidFill>
              </a:defRPr>
            </a:lvl1pPr>
          </a:lstStyle>
          <a:p>
            <a:r>
              <a:rPr lang="de-DE"/>
              <a:t>Blindtext</a:t>
            </a:r>
          </a:p>
        </p:txBody>
      </p:sp>
      <p:sp>
        <p:nvSpPr>
          <p:cNvPr id="3" name="Textplatzhalter 2"/>
          <p:cNvSpPr>
            <a:spLocks noGrp="1"/>
          </p:cNvSpPr>
          <p:nvPr>
            <p:ph type="body" idx="1" hasCustomPrompt="1"/>
          </p:nvPr>
        </p:nvSpPr>
        <p:spPr>
          <a:xfrm>
            <a:off x="179512" y="2906713"/>
            <a:ext cx="8784976" cy="1458391"/>
          </a:xfrm>
        </p:spPr>
        <p:txBody>
          <a:bodyPr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de-DE"/>
              <a:t>Blindtext Abschnittüberschrift</a:t>
            </a:r>
          </a:p>
        </p:txBody>
      </p:sp>
      <p:sp>
        <p:nvSpPr>
          <p:cNvPr id="7"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8"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7820631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192688" cy="1143000"/>
          </a:xfrm>
        </p:spPr>
        <p:txBody>
          <a:bodyPr/>
          <a:lstStyle>
            <a:lvl1pPr>
              <a:defRPr>
                <a:solidFill>
                  <a:srgbClr val="002A4E"/>
                </a:solidFill>
              </a:defRPr>
            </a:lvl1pPr>
          </a:lstStyle>
          <a:p>
            <a:r>
              <a:rPr lang="de-DE"/>
              <a:t>Zwei Inhalte</a:t>
            </a:r>
          </a:p>
        </p:txBody>
      </p:sp>
      <p:sp>
        <p:nvSpPr>
          <p:cNvPr id="3" name="Inhaltsplatzhalter 2"/>
          <p:cNvSpPr>
            <a:spLocks noGrp="1"/>
          </p:cNvSpPr>
          <p:nvPr>
            <p:ph sz="half" idx="1" hasCustomPrompt="1"/>
          </p:nvPr>
        </p:nvSpPr>
        <p:spPr>
          <a:xfrm>
            <a:off x="251520" y="1456184"/>
            <a:ext cx="4248472" cy="49251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Blindtext</a:t>
            </a:r>
          </a:p>
        </p:txBody>
      </p:sp>
      <p:sp>
        <p:nvSpPr>
          <p:cNvPr id="4" name="Inhaltsplatzhalter 3"/>
          <p:cNvSpPr>
            <a:spLocks noGrp="1"/>
          </p:cNvSpPr>
          <p:nvPr>
            <p:ph sz="half" idx="2" hasCustomPrompt="1"/>
          </p:nvPr>
        </p:nvSpPr>
        <p:spPr>
          <a:xfrm>
            <a:off x="4644008" y="1484784"/>
            <a:ext cx="4248472" cy="48965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Bild</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8784121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979712" y="125760"/>
            <a:ext cx="6696744" cy="1143000"/>
          </a:xfrm>
        </p:spPr>
        <p:txBody>
          <a:bodyPr/>
          <a:lstStyle>
            <a:lvl1pPr>
              <a:defRPr/>
            </a:lvl1pPr>
          </a:lstStyle>
          <a:p>
            <a:r>
              <a:rPr lang="de-DE"/>
              <a:t>Titelmasterformat durch Klicken bearbeiten</a:t>
            </a:r>
          </a:p>
        </p:txBody>
      </p:sp>
      <p:sp>
        <p:nvSpPr>
          <p:cNvPr id="3" name="Textplatzhalter 2"/>
          <p:cNvSpPr>
            <a:spLocks noGrp="1"/>
          </p:cNvSpPr>
          <p:nvPr>
            <p:ph type="body" idx="1" hasCustomPrompt="1"/>
          </p:nvPr>
        </p:nvSpPr>
        <p:spPr>
          <a:xfrm>
            <a:off x="251520" y="1370757"/>
            <a:ext cx="4245868" cy="47406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1</a:t>
            </a:r>
          </a:p>
        </p:txBody>
      </p:sp>
      <p:sp>
        <p:nvSpPr>
          <p:cNvPr id="5" name="Textplatzhalter 4"/>
          <p:cNvSpPr>
            <a:spLocks noGrp="1"/>
          </p:cNvSpPr>
          <p:nvPr>
            <p:ph type="body" sz="quarter" idx="3" hasCustomPrompt="1"/>
          </p:nvPr>
        </p:nvSpPr>
        <p:spPr>
          <a:xfrm>
            <a:off x="4644009" y="1370757"/>
            <a:ext cx="4248472" cy="47406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2</a:t>
            </a:r>
          </a:p>
        </p:txBody>
      </p:sp>
      <p:sp>
        <p:nvSpPr>
          <p:cNvPr id="6" name="Inhaltsplatzhalter 5"/>
          <p:cNvSpPr>
            <a:spLocks noGrp="1"/>
          </p:cNvSpPr>
          <p:nvPr>
            <p:ph sz="quarter" idx="4"/>
          </p:nvPr>
        </p:nvSpPr>
        <p:spPr>
          <a:xfrm>
            <a:off x="4644007" y="1988841"/>
            <a:ext cx="4248473" cy="43924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p:txBody>
      </p:sp>
      <p:sp>
        <p:nvSpPr>
          <p:cNvPr id="10"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11"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
        <p:nvSpPr>
          <p:cNvPr id="9" name="Inhaltsplatzhalter 3"/>
          <p:cNvSpPr>
            <a:spLocks noGrp="1"/>
          </p:cNvSpPr>
          <p:nvPr>
            <p:ph sz="half" idx="2"/>
          </p:nvPr>
        </p:nvSpPr>
        <p:spPr>
          <a:xfrm>
            <a:off x="251520" y="1988841"/>
            <a:ext cx="4248472" cy="4392488"/>
          </a:xfrm>
        </p:spPr>
        <p:txBody>
          <a:bodyPr/>
          <a:lstStyle/>
          <a:p>
            <a:pPr lvl="0"/>
            <a:r>
              <a:rPr lang="de-DE"/>
              <a:t>Textmasterformat bearbeiten</a:t>
            </a:r>
          </a:p>
        </p:txBody>
      </p:sp>
    </p:spTree>
    <p:extLst>
      <p:ext uri="{BB962C8B-B14F-4D97-AF65-F5344CB8AC3E}">
        <p14:creationId xmlns:p14="http://schemas.microsoft.com/office/powerpoint/2010/main" val="23641743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a:t>nur Titel</a:t>
            </a:r>
          </a:p>
        </p:txBody>
      </p:sp>
      <p:sp>
        <p:nvSpPr>
          <p:cNvPr id="6"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7"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0800261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6"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28286491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1" y="1412776"/>
            <a:ext cx="3240360" cy="360040"/>
          </a:xfrm>
        </p:spPr>
        <p:txBody>
          <a:bodyPr lIns="0" tIns="0" rIns="0" bIns="0" anchor="b"/>
          <a:lstStyle>
            <a:lvl1pPr algn="l">
              <a:defRPr sz="2000" b="1" baseline="0">
                <a:solidFill>
                  <a:srgbClr val="002A4E"/>
                </a:solidFill>
              </a:defRPr>
            </a:lvl1pPr>
          </a:lstStyle>
          <a:p>
            <a:r>
              <a:rPr lang="de-DE"/>
              <a:t>Inhalt mit Überschrift</a:t>
            </a:r>
          </a:p>
        </p:txBody>
      </p:sp>
      <p:sp>
        <p:nvSpPr>
          <p:cNvPr id="3" name="Inhaltsplatzhalter 2"/>
          <p:cNvSpPr>
            <a:spLocks noGrp="1"/>
          </p:cNvSpPr>
          <p:nvPr>
            <p:ph idx="1"/>
          </p:nvPr>
        </p:nvSpPr>
        <p:spPr>
          <a:xfrm>
            <a:off x="3635896" y="1412776"/>
            <a:ext cx="5256584" cy="4968552"/>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p:txBody>
      </p:sp>
      <p:sp>
        <p:nvSpPr>
          <p:cNvPr id="4" name="Textplatzhalter 3"/>
          <p:cNvSpPr>
            <a:spLocks noGrp="1"/>
          </p:cNvSpPr>
          <p:nvPr>
            <p:ph type="body" sz="half" idx="2" hasCustomPrompt="1"/>
          </p:nvPr>
        </p:nvSpPr>
        <p:spPr>
          <a:xfrm>
            <a:off x="251520" y="1916832"/>
            <a:ext cx="3240360" cy="4464496"/>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Blindtext</a:t>
            </a:r>
          </a:p>
        </p:txBody>
      </p:sp>
      <p:sp>
        <p:nvSpPr>
          <p:cNvPr id="8"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0171564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0" y="4869160"/>
            <a:ext cx="8640960" cy="432048"/>
          </a:xfrm>
        </p:spPr>
        <p:txBody>
          <a:bodyPr lIns="0" tIns="0" rIns="0" bIns="0" anchor="b"/>
          <a:lstStyle>
            <a:lvl1pPr algn="l">
              <a:defRPr sz="2000" b="1">
                <a:solidFill>
                  <a:srgbClr val="002A4E"/>
                </a:solidFill>
              </a:defRPr>
            </a:lvl1pPr>
          </a:lstStyle>
          <a:p>
            <a:r>
              <a:rPr lang="de-DE"/>
              <a:t>Bild mit Überschrift</a:t>
            </a:r>
          </a:p>
        </p:txBody>
      </p:sp>
      <p:sp>
        <p:nvSpPr>
          <p:cNvPr id="3" name="Bildplatzhalter 2"/>
          <p:cNvSpPr>
            <a:spLocks noGrp="1"/>
          </p:cNvSpPr>
          <p:nvPr>
            <p:ph type="pic" idx="1"/>
          </p:nvPr>
        </p:nvSpPr>
        <p:spPr>
          <a:xfrm>
            <a:off x="251520" y="1484784"/>
            <a:ext cx="8640960" cy="32403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hasCustomPrompt="1"/>
          </p:nvPr>
        </p:nvSpPr>
        <p:spPr>
          <a:xfrm>
            <a:off x="251520" y="5445224"/>
            <a:ext cx="8640960" cy="936104"/>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de-DE"/>
              <a:t>Blindtext</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7611910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elfolie_V2">
    <p:spTree>
      <p:nvGrpSpPr>
        <p:cNvPr id="1" name=""/>
        <p:cNvGrpSpPr/>
        <p:nvPr/>
      </p:nvGrpSpPr>
      <p:grpSpPr>
        <a:xfrm>
          <a:off x="0" y="0"/>
          <a:ext cx="0" cy="0"/>
          <a:chOff x="0" y="0"/>
          <a:chExt cx="0" cy="0"/>
        </a:xfrm>
      </p:grpSpPr>
      <p:pic>
        <p:nvPicPr>
          <p:cNvPr id="8" name="Picture 2" descr="C:\Users\Lippold\Desktop\Neuer Ordner\Startseitenbilder\rnv_Sommerwies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 y="-1539552"/>
            <a:ext cx="9144094" cy="70320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BSERVER\Sonne-02\Transfer\Nicky\rnv_produktiosngrafiken JPG_PNG\rnv_ppt_Balken unten.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SBSERVER\Sonne-02\Transfer\Nicky\20140804_rnv_produktiosngrafiken JPG_PNG\rnv_signet-rgb.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3"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SBSERVER\Sonne-02\Transfer\Nicky\rnv_produktiosngrafiken JPG_PNG\rnv_ppt_Flaeche+Schraege.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userDrawn="1"/>
        </p:nvSpPr>
        <p:spPr>
          <a:xfrm>
            <a:off x="-4213" y="4725144"/>
            <a:ext cx="9148213" cy="1882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05961191"/>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51720" y="125760"/>
            <a:ext cx="6192688" cy="1143000"/>
          </a:xfrm>
        </p:spPr>
        <p:txBody>
          <a:bodyPr/>
          <a:lstStyle>
            <a:lvl1pPr>
              <a:defRPr>
                <a:solidFill>
                  <a:srgbClr val="002A4E"/>
                </a:solidFill>
              </a:defRPr>
            </a:lvl1pPr>
          </a:lstStyle>
          <a:p>
            <a:r>
              <a:rPr lang="de-DE"/>
              <a:t>Zwei Inhalte</a:t>
            </a:r>
          </a:p>
        </p:txBody>
      </p:sp>
      <p:sp>
        <p:nvSpPr>
          <p:cNvPr id="3" name="Inhaltsplatzhalter 2"/>
          <p:cNvSpPr>
            <a:spLocks noGrp="1"/>
          </p:cNvSpPr>
          <p:nvPr>
            <p:ph sz="half" idx="1" hasCustomPrompt="1"/>
          </p:nvPr>
        </p:nvSpPr>
        <p:spPr>
          <a:xfrm>
            <a:off x="251520" y="1456184"/>
            <a:ext cx="4248472" cy="49251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Blindtext</a:t>
            </a:r>
          </a:p>
        </p:txBody>
      </p:sp>
      <p:sp>
        <p:nvSpPr>
          <p:cNvPr id="4" name="Inhaltsplatzhalter 3"/>
          <p:cNvSpPr>
            <a:spLocks noGrp="1"/>
          </p:cNvSpPr>
          <p:nvPr>
            <p:ph sz="half" idx="2" hasCustomPrompt="1"/>
          </p:nvPr>
        </p:nvSpPr>
        <p:spPr>
          <a:xfrm>
            <a:off x="4644008" y="1484784"/>
            <a:ext cx="4248472" cy="4896544"/>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a:t>Bild</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8882960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Abschlussseite">
    <p:spTree>
      <p:nvGrpSpPr>
        <p:cNvPr id="1" name=""/>
        <p:cNvGrpSpPr/>
        <p:nvPr/>
      </p:nvGrpSpPr>
      <p:grpSpPr>
        <a:xfrm>
          <a:off x="0" y="0"/>
          <a:ext cx="0" cy="0"/>
          <a:chOff x="0" y="0"/>
          <a:chExt cx="0" cy="0"/>
        </a:xfrm>
      </p:grpSpPr>
      <p:pic>
        <p:nvPicPr>
          <p:cNvPr id="10" name="Picture 3" descr="\\SBSERVER\Sonne-01\RNV_171-Rhein Neckar Verkehrs GmbH\14-04-206-RNV-171-B-Anzeigen\RNV_Anzeige_Standbild_1920 x 1080 px\Links\Läufer Bilder.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48" y="-2259632"/>
            <a:ext cx="9134852" cy="60901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SBSERVER\Sonne-02\Transfer\Nicky\rnv_produktiosngrafiken JPG_PNG\rnv_ppt_Flaeche+Schraege.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 y="2492896"/>
            <a:ext cx="9144094" cy="27355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BSERVER\Sonne-02\Transfer\Nicky\rnv_produktiosngrafiken JPG_PNG\rnv_ppt_Balken unten.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userDrawn="1"/>
        </p:nvSpPr>
        <p:spPr>
          <a:xfrm>
            <a:off x="251520" y="4077072"/>
            <a:ext cx="7272808" cy="492443"/>
          </a:xfrm>
          <a:prstGeom prst="rect">
            <a:avLst/>
          </a:prstGeom>
          <a:noFill/>
        </p:spPr>
        <p:txBody>
          <a:bodyPr wrap="square" rtlCol="0">
            <a:spAutoFit/>
          </a:bodyPr>
          <a:lstStyle/>
          <a:p>
            <a:r>
              <a:rPr lang="de-DE" sz="2600" b="1">
                <a:solidFill>
                  <a:srgbClr val="002A4E"/>
                </a:solidFill>
                <a:latin typeface="Arial" panose="020B0604020202020204" pitchFamily="34" charset="0"/>
                <a:cs typeface="Arial" panose="020B0604020202020204" pitchFamily="34" charset="0"/>
              </a:rPr>
              <a:t>Vielen Dank für Ihre Aufmerksamkeit!</a:t>
            </a:r>
          </a:p>
        </p:txBody>
      </p:sp>
      <p:sp>
        <p:nvSpPr>
          <p:cNvPr id="7" name="Textfeld 6"/>
          <p:cNvSpPr txBox="1"/>
          <p:nvPr userDrawn="1"/>
        </p:nvSpPr>
        <p:spPr>
          <a:xfrm>
            <a:off x="251520" y="6607500"/>
            <a:ext cx="1814920" cy="230832"/>
          </a:xfrm>
          <a:prstGeom prst="rect">
            <a:avLst/>
          </a:prstGeom>
          <a:noFill/>
        </p:spPr>
        <p:txBody>
          <a:bodyPr wrap="none" rtlCol="0">
            <a:spAutoFit/>
          </a:bodyPr>
          <a:lstStyle/>
          <a:p>
            <a:r>
              <a:rPr lang="de-DE" sz="900" kern="1200">
                <a:solidFill>
                  <a:schemeClr val="bg1"/>
                </a:solidFill>
                <a:effectLst/>
                <a:latin typeface="Arial" panose="020B0604020202020204" pitchFamily="34" charset="0"/>
                <a:ea typeface="+mn-ea"/>
                <a:cs typeface="Arial" panose="020B0604020202020204" pitchFamily="34" charset="0"/>
              </a:rPr>
              <a:t>© Rhein-Neckar-Verkehr GmbH</a:t>
            </a:r>
            <a:endParaRPr lang="de-DE" sz="900">
              <a:solidFill>
                <a:schemeClr val="bg1"/>
              </a:solidFill>
              <a:latin typeface="Arial" panose="020B0604020202020204" pitchFamily="34" charset="0"/>
              <a:cs typeface="Arial" panose="020B0604020202020204" pitchFamily="34" charset="0"/>
            </a:endParaRPr>
          </a:p>
        </p:txBody>
      </p:sp>
      <p:pic>
        <p:nvPicPr>
          <p:cNvPr id="8" name="Picture 4" descr="\\SBSERVER\Sonne-02\Transfer\Nicky\20140804_rnv_produktiosngrafiken JPG_PNG\rnv_signet-rgb.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319" y="260648"/>
            <a:ext cx="2406829" cy="124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5990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979712" y="125760"/>
            <a:ext cx="6696744" cy="1143000"/>
          </a:xfrm>
        </p:spPr>
        <p:txBody>
          <a:bodyPr/>
          <a:lstStyle>
            <a:lvl1pPr>
              <a:defRPr/>
            </a:lvl1pPr>
          </a:lstStyle>
          <a:p>
            <a:r>
              <a:rPr lang="de-DE"/>
              <a:t>Titelmasterformat durch Klicken bearbeiten</a:t>
            </a:r>
          </a:p>
        </p:txBody>
      </p:sp>
      <p:sp>
        <p:nvSpPr>
          <p:cNvPr id="3" name="Textplatzhalter 2"/>
          <p:cNvSpPr>
            <a:spLocks noGrp="1"/>
          </p:cNvSpPr>
          <p:nvPr>
            <p:ph type="body" idx="1" hasCustomPrompt="1"/>
          </p:nvPr>
        </p:nvSpPr>
        <p:spPr>
          <a:xfrm>
            <a:off x="251520" y="1370757"/>
            <a:ext cx="4245868" cy="47406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1</a:t>
            </a:r>
          </a:p>
        </p:txBody>
      </p:sp>
      <p:sp>
        <p:nvSpPr>
          <p:cNvPr id="5" name="Textplatzhalter 4"/>
          <p:cNvSpPr>
            <a:spLocks noGrp="1"/>
          </p:cNvSpPr>
          <p:nvPr>
            <p:ph type="body" sz="quarter" idx="3" hasCustomPrompt="1"/>
          </p:nvPr>
        </p:nvSpPr>
        <p:spPr>
          <a:xfrm>
            <a:off x="4644009" y="1370757"/>
            <a:ext cx="4248472" cy="47406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Vergleich 2</a:t>
            </a:r>
          </a:p>
        </p:txBody>
      </p:sp>
      <p:sp>
        <p:nvSpPr>
          <p:cNvPr id="6" name="Inhaltsplatzhalter 5"/>
          <p:cNvSpPr>
            <a:spLocks noGrp="1"/>
          </p:cNvSpPr>
          <p:nvPr>
            <p:ph sz="quarter" idx="4"/>
          </p:nvPr>
        </p:nvSpPr>
        <p:spPr>
          <a:xfrm>
            <a:off x="4644007" y="1988841"/>
            <a:ext cx="4248473" cy="43924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p:txBody>
      </p:sp>
      <p:sp>
        <p:nvSpPr>
          <p:cNvPr id="10"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11"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
        <p:nvSpPr>
          <p:cNvPr id="9" name="Inhaltsplatzhalter 3"/>
          <p:cNvSpPr>
            <a:spLocks noGrp="1"/>
          </p:cNvSpPr>
          <p:nvPr>
            <p:ph sz="half" idx="2"/>
          </p:nvPr>
        </p:nvSpPr>
        <p:spPr>
          <a:xfrm>
            <a:off x="251520" y="1988841"/>
            <a:ext cx="4248472" cy="4392488"/>
          </a:xfrm>
        </p:spPr>
        <p:txBody>
          <a:bodyPr/>
          <a:lstStyle/>
          <a:p>
            <a:pPr lvl="0"/>
            <a:r>
              <a:rPr lang="de-DE"/>
              <a:t>Textmasterformat bearbeiten</a:t>
            </a:r>
          </a:p>
        </p:txBody>
      </p:sp>
    </p:spTree>
    <p:extLst>
      <p:ext uri="{BB962C8B-B14F-4D97-AF65-F5344CB8AC3E}">
        <p14:creationId xmlns:p14="http://schemas.microsoft.com/office/powerpoint/2010/main" val="3627206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a:t>nur Titel</a:t>
            </a:r>
          </a:p>
        </p:txBody>
      </p:sp>
      <p:sp>
        <p:nvSpPr>
          <p:cNvPr id="6"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7"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1672176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6"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2361856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1" y="1412776"/>
            <a:ext cx="3240360" cy="360040"/>
          </a:xfrm>
        </p:spPr>
        <p:txBody>
          <a:bodyPr lIns="0" tIns="0" rIns="0" bIns="0" anchor="b"/>
          <a:lstStyle>
            <a:lvl1pPr algn="l">
              <a:defRPr sz="2000" b="1" baseline="0">
                <a:solidFill>
                  <a:srgbClr val="002A4E"/>
                </a:solidFill>
              </a:defRPr>
            </a:lvl1pPr>
          </a:lstStyle>
          <a:p>
            <a:r>
              <a:rPr lang="de-DE"/>
              <a:t>Inhalt mit Überschrift</a:t>
            </a:r>
          </a:p>
        </p:txBody>
      </p:sp>
      <p:sp>
        <p:nvSpPr>
          <p:cNvPr id="3" name="Inhaltsplatzhalter 2"/>
          <p:cNvSpPr>
            <a:spLocks noGrp="1"/>
          </p:cNvSpPr>
          <p:nvPr>
            <p:ph idx="1"/>
          </p:nvPr>
        </p:nvSpPr>
        <p:spPr>
          <a:xfrm>
            <a:off x="3635896" y="1412776"/>
            <a:ext cx="5256584" cy="4968552"/>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p:txBody>
      </p:sp>
      <p:sp>
        <p:nvSpPr>
          <p:cNvPr id="4" name="Textplatzhalter 3"/>
          <p:cNvSpPr>
            <a:spLocks noGrp="1"/>
          </p:cNvSpPr>
          <p:nvPr>
            <p:ph type="body" sz="half" idx="2" hasCustomPrompt="1"/>
          </p:nvPr>
        </p:nvSpPr>
        <p:spPr>
          <a:xfrm>
            <a:off x="251520" y="1916832"/>
            <a:ext cx="3240360" cy="4464496"/>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Blindtext</a:t>
            </a:r>
          </a:p>
        </p:txBody>
      </p:sp>
      <p:sp>
        <p:nvSpPr>
          <p:cNvPr id="8" name="Fußzeilenplatzhalter 4"/>
          <p:cNvSpPr>
            <a:spLocks noGrp="1"/>
          </p:cNvSpPr>
          <p:nvPr>
            <p:ph type="ftr" sz="quarter" idx="11"/>
          </p:nvPr>
        </p:nvSpPr>
        <p:spPr>
          <a:xfrm>
            <a:off x="755576" y="6592267"/>
            <a:ext cx="2088232"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4201262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1520" y="4869160"/>
            <a:ext cx="8640960" cy="432048"/>
          </a:xfrm>
        </p:spPr>
        <p:txBody>
          <a:bodyPr lIns="0" tIns="0" rIns="0" bIns="0" anchor="b"/>
          <a:lstStyle>
            <a:lvl1pPr algn="l">
              <a:defRPr sz="2000" b="1">
                <a:solidFill>
                  <a:srgbClr val="002A4E"/>
                </a:solidFill>
              </a:defRPr>
            </a:lvl1pPr>
          </a:lstStyle>
          <a:p>
            <a:r>
              <a:rPr lang="de-DE"/>
              <a:t>Bild mit Überschrift</a:t>
            </a:r>
          </a:p>
        </p:txBody>
      </p:sp>
      <p:sp>
        <p:nvSpPr>
          <p:cNvPr id="3" name="Bildplatzhalter 2"/>
          <p:cNvSpPr>
            <a:spLocks noGrp="1"/>
          </p:cNvSpPr>
          <p:nvPr>
            <p:ph type="pic" idx="1"/>
          </p:nvPr>
        </p:nvSpPr>
        <p:spPr>
          <a:xfrm>
            <a:off x="251520" y="1484784"/>
            <a:ext cx="8640960" cy="324036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hasCustomPrompt="1"/>
          </p:nvPr>
        </p:nvSpPr>
        <p:spPr>
          <a:xfrm>
            <a:off x="251520" y="5445224"/>
            <a:ext cx="8640960" cy="936104"/>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de-DE"/>
              <a:t>Blindtext</a:t>
            </a:r>
          </a:p>
        </p:txBody>
      </p:sp>
      <p:sp>
        <p:nvSpPr>
          <p:cNvPr id="8" name="Fußzeilenplatzhalter 4"/>
          <p:cNvSpPr>
            <a:spLocks noGrp="1"/>
          </p:cNvSpPr>
          <p:nvPr>
            <p:ph type="ftr" sz="quarter" idx="11"/>
          </p:nvPr>
        </p:nvSpPr>
        <p:spPr>
          <a:xfrm>
            <a:off x="755576" y="6592267"/>
            <a:ext cx="2016224" cy="365125"/>
          </a:xfrm>
        </p:spPr>
        <p:txBody>
          <a:bodyPr/>
          <a:lstStyle/>
          <a:p>
            <a:r>
              <a:rPr lang="de-DE"/>
              <a:t>|   Rhein-Neckar-Verkehr GmbH </a:t>
            </a:r>
          </a:p>
          <a:p>
            <a:endParaRPr lang="de-DE"/>
          </a:p>
        </p:txBody>
      </p:sp>
      <p:sp>
        <p:nvSpPr>
          <p:cNvPr id="9" name="Foliennummernplatzhalter 5"/>
          <p:cNvSpPr>
            <a:spLocks noGrp="1"/>
          </p:cNvSpPr>
          <p:nvPr>
            <p:ph type="sldNum" sz="quarter" idx="12"/>
          </p:nvPr>
        </p:nvSpPr>
        <p:spPr>
          <a:xfrm>
            <a:off x="179512" y="6525344"/>
            <a:ext cx="909464" cy="365125"/>
          </a:xfrm>
        </p:spPr>
        <p:txBody>
          <a:bodyPr/>
          <a:lstStyle/>
          <a:p>
            <a:r>
              <a:rPr lang="de-DE"/>
              <a:t>Seite </a:t>
            </a:r>
            <a:fld id="{6C6AE60A-B69C-4790-82F7-3882EDF23186}" type="slidenum">
              <a:rPr lang="de-DE" smtClean="0"/>
              <a:pPr/>
              <a:t>‹Nr.›</a:t>
            </a:fld>
            <a:endParaRPr lang="de-DE"/>
          </a:p>
        </p:txBody>
      </p:sp>
    </p:spTree>
    <p:extLst>
      <p:ext uri="{BB962C8B-B14F-4D97-AF65-F5344CB8AC3E}">
        <p14:creationId xmlns:p14="http://schemas.microsoft.com/office/powerpoint/2010/main" val="3220383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1.jpe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SBSERVER\Sonne-02\Transfer\Nicky\rnv_produktiosngrafiken JPG_PNG\rnv_ppt_Balken unte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2051720" y="144810"/>
            <a:ext cx="6120680" cy="1143000"/>
          </a:xfrm>
          <a:prstGeom prst="rect">
            <a:avLst/>
          </a:prstGeom>
        </p:spPr>
        <p:txBody>
          <a:bodyPr vert="horz" lIns="0" tIns="0" rIns="0" bIns="0" rtlCol="0" anchor="ctr">
            <a:normAutofit/>
          </a:bodyPr>
          <a:lstStyle/>
          <a:p>
            <a:r>
              <a:rPr lang="de-DE"/>
              <a:t>Titel</a:t>
            </a:r>
          </a:p>
        </p:txBody>
      </p:sp>
      <p:sp>
        <p:nvSpPr>
          <p:cNvPr id="3" name="Textplatzhalter 2"/>
          <p:cNvSpPr>
            <a:spLocks noGrp="1"/>
          </p:cNvSpPr>
          <p:nvPr>
            <p:ph type="body" idx="1"/>
          </p:nvPr>
        </p:nvSpPr>
        <p:spPr>
          <a:xfrm>
            <a:off x="251519" y="1456183"/>
            <a:ext cx="8640961" cy="4899797"/>
          </a:xfrm>
          <a:prstGeom prst="rect">
            <a:avLst/>
          </a:prstGeom>
        </p:spPr>
        <p:txBody>
          <a:bodyPr vert="horz" lIns="0" tIns="0" rIns="0" bIns="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755576" y="6602416"/>
            <a:ext cx="2232248" cy="282968"/>
          </a:xfrm>
          <a:prstGeom prst="rect">
            <a:avLst/>
          </a:prstGeom>
        </p:spPr>
        <p:txBody>
          <a:bodyPr vert="horz" lIns="0" tIns="0" rIns="0" bIns="0" rtlCol="0" anchor="ctr"/>
          <a:lstStyle>
            <a:lvl1pPr algn="l">
              <a:defRPr sz="900">
                <a:solidFill>
                  <a:schemeClr val="bg1"/>
                </a:solidFill>
                <a:latin typeface="Arial" panose="020B0604020202020204" pitchFamily="34" charset="0"/>
                <a:cs typeface="Arial" panose="020B0604020202020204" pitchFamily="34" charset="0"/>
              </a:defRPr>
            </a:lvl1pPr>
          </a:lstStyle>
          <a:p>
            <a:r>
              <a:rPr lang="de-DE"/>
              <a:t>|   Rhein-Neckar-Verkehr GmbH </a:t>
            </a:r>
          </a:p>
        </p:txBody>
      </p:sp>
      <p:sp>
        <p:nvSpPr>
          <p:cNvPr id="6" name="Foliennummernplatzhalter 5"/>
          <p:cNvSpPr>
            <a:spLocks noGrp="1"/>
          </p:cNvSpPr>
          <p:nvPr>
            <p:ph type="sldNum" sz="quarter" idx="4"/>
          </p:nvPr>
        </p:nvSpPr>
        <p:spPr>
          <a:xfrm>
            <a:off x="179512" y="6602416"/>
            <a:ext cx="909464" cy="282968"/>
          </a:xfrm>
          <a:prstGeom prst="rect">
            <a:avLst/>
          </a:prstGeom>
        </p:spPr>
        <p:txBody>
          <a:bodyPr vert="horz" lIns="91440" tIns="45720" rIns="91440" bIns="45720" rtlCol="0" anchor="ctr"/>
          <a:lstStyle>
            <a:lvl1pPr algn="l">
              <a:defRPr sz="900" b="1">
                <a:solidFill>
                  <a:schemeClr val="bg1"/>
                </a:solidFill>
                <a:latin typeface="Arial" panose="020B0604020202020204" pitchFamily="34" charset="0"/>
                <a:cs typeface="Arial" panose="020B0604020202020204" pitchFamily="34" charset="0"/>
              </a:defRPr>
            </a:lvl1pPr>
          </a:lstStyle>
          <a:p>
            <a:r>
              <a:rPr lang="de-DE"/>
              <a:t>Seite </a:t>
            </a:r>
            <a:fld id="{6C6AE60A-B69C-4790-82F7-3882EDF23186}" type="slidenum">
              <a:rPr lang="de-DE" smtClean="0"/>
              <a:pPr/>
              <a:t>‹Nr.›</a:t>
            </a:fld>
            <a:endParaRPr lang="de-DE"/>
          </a:p>
        </p:txBody>
      </p:sp>
      <p:pic>
        <p:nvPicPr>
          <p:cNvPr id="11" name="Picture 2" descr="\\SBSERVER\Sonne-01\RNV_171-Rhein Neckar Verkehrs GmbH\14-04-205-RNV-171-B-CD_Regelwerk\RNV_Anwendungen\RNV_Power Point\rnv_ppt_Produktionsgrafiken\rnv_produktiosngrafiken JPG_PNG\rnv_signet-rgb-ohneClaim-rahmen.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00" y="270173"/>
            <a:ext cx="1815127" cy="81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4196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89" r:id="rId10"/>
    <p:sldLayoutId id="2147483690" r:id="rId11"/>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25546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1" r:id="rId3"/>
    <p:sldLayoutId id="2147483684" r:id="rId4"/>
    <p:sldLayoutId id="2147483685" r:id="rId5"/>
    <p:sldLayoutId id="2147483686" r:id="rId6"/>
    <p:sldLayoutId id="2147483687" r:id="rId7"/>
    <p:sldLayoutId id="2147483688" r:id="rId8"/>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498028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SBSERVER\Sonne-02\Transfer\Nicky\rnv_produktiosngrafiken JPG_PNG\rnv_ppt_Balken unte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6607500"/>
            <a:ext cx="9144000" cy="2505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platzhalter 1"/>
          <p:cNvSpPr>
            <a:spLocks noGrp="1"/>
          </p:cNvSpPr>
          <p:nvPr>
            <p:ph type="title"/>
          </p:nvPr>
        </p:nvSpPr>
        <p:spPr>
          <a:xfrm>
            <a:off x="2051720" y="144810"/>
            <a:ext cx="6120680" cy="1143000"/>
          </a:xfrm>
          <a:prstGeom prst="rect">
            <a:avLst/>
          </a:prstGeom>
        </p:spPr>
        <p:txBody>
          <a:bodyPr vert="horz" lIns="0" tIns="0" rIns="0" bIns="0" rtlCol="0" anchor="ctr">
            <a:normAutofit/>
          </a:bodyPr>
          <a:lstStyle/>
          <a:p>
            <a:r>
              <a:rPr lang="de-DE"/>
              <a:t>Titel</a:t>
            </a:r>
          </a:p>
        </p:txBody>
      </p:sp>
      <p:sp>
        <p:nvSpPr>
          <p:cNvPr id="3" name="Textplatzhalter 2"/>
          <p:cNvSpPr>
            <a:spLocks noGrp="1"/>
          </p:cNvSpPr>
          <p:nvPr>
            <p:ph type="body" idx="1"/>
          </p:nvPr>
        </p:nvSpPr>
        <p:spPr>
          <a:xfrm>
            <a:off x="251519" y="1456183"/>
            <a:ext cx="8640961" cy="4899797"/>
          </a:xfrm>
          <a:prstGeom prst="rect">
            <a:avLst/>
          </a:prstGeom>
        </p:spPr>
        <p:txBody>
          <a:bodyPr vert="horz" lIns="0" tIns="0" rIns="0" bIns="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p:cNvSpPr>
            <a:spLocks noGrp="1"/>
          </p:cNvSpPr>
          <p:nvPr>
            <p:ph type="ftr" sz="quarter" idx="3"/>
          </p:nvPr>
        </p:nvSpPr>
        <p:spPr>
          <a:xfrm>
            <a:off x="755576" y="6602416"/>
            <a:ext cx="2232248" cy="282968"/>
          </a:xfrm>
          <a:prstGeom prst="rect">
            <a:avLst/>
          </a:prstGeom>
        </p:spPr>
        <p:txBody>
          <a:bodyPr vert="horz" lIns="0" tIns="0" rIns="0" bIns="0" rtlCol="0" anchor="ctr"/>
          <a:lstStyle>
            <a:lvl1pPr algn="l">
              <a:defRPr sz="900">
                <a:solidFill>
                  <a:schemeClr val="bg1"/>
                </a:solidFill>
                <a:latin typeface="Arial" panose="020B0604020202020204" pitchFamily="34" charset="0"/>
                <a:cs typeface="Arial" panose="020B0604020202020204" pitchFamily="34" charset="0"/>
              </a:defRPr>
            </a:lvl1pPr>
          </a:lstStyle>
          <a:p>
            <a:r>
              <a:rPr lang="de-DE"/>
              <a:t>|   Rhein-Neckar-Verkehr GmbH </a:t>
            </a:r>
          </a:p>
        </p:txBody>
      </p:sp>
      <p:sp>
        <p:nvSpPr>
          <p:cNvPr id="6" name="Foliennummernplatzhalter 5"/>
          <p:cNvSpPr>
            <a:spLocks noGrp="1"/>
          </p:cNvSpPr>
          <p:nvPr>
            <p:ph type="sldNum" sz="quarter" idx="4"/>
          </p:nvPr>
        </p:nvSpPr>
        <p:spPr>
          <a:xfrm>
            <a:off x="179512" y="6602416"/>
            <a:ext cx="909464" cy="282968"/>
          </a:xfrm>
          <a:prstGeom prst="rect">
            <a:avLst/>
          </a:prstGeom>
        </p:spPr>
        <p:txBody>
          <a:bodyPr vert="horz" lIns="91440" tIns="45720" rIns="91440" bIns="45720" rtlCol="0" anchor="ctr"/>
          <a:lstStyle>
            <a:lvl1pPr algn="l">
              <a:defRPr sz="900" b="1">
                <a:solidFill>
                  <a:schemeClr val="bg1"/>
                </a:solidFill>
                <a:latin typeface="Arial" panose="020B0604020202020204" pitchFamily="34" charset="0"/>
                <a:cs typeface="Arial" panose="020B0604020202020204" pitchFamily="34" charset="0"/>
              </a:defRPr>
            </a:lvl1pPr>
          </a:lstStyle>
          <a:p>
            <a:r>
              <a:rPr lang="de-DE"/>
              <a:t>Seite </a:t>
            </a:r>
            <a:fld id="{6C6AE60A-B69C-4790-82F7-3882EDF23186}" type="slidenum">
              <a:rPr lang="de-DE" smtClean="0"/>
              <a:pPr/>
              <a:t>‹Nr.›</a:t>
            </a:fld>
            <a:endParaRPr lang="de-DE"/>
          </a:p>
        </p:txBody>
      </p:sp>
      <p:pic>
        <p:nvPicPr>
          <p:cNvPr id="11" name="Picture 2" descr="\\SBSERVER\Sonne-01\RNV_171-Rhein Neckar Verkehrs GmbH\14-04-205-RNV-171-B-CD_Regelwerk\RNV_Anwendungen\RNV_Power Point\rnv_ppt_Produktionsgrafiken\rnv_produktiosngrafiken JPG_PNG\rnv_signet-rgb-ohneClaim-rahmen.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400" y="270173"/>
            <a:ext cx="1815127" cy="81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54549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69447" y="4142248"/>
            <a:ext cx="8064201" cy="43204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600" b="1" kern="1200">
                <a:solidFill>
                  <a:srgbClr val="002A4E"/>
                </a:solidFill>
                <a:latin typeface="Arial" panose="020B0604020202020204" pitchFamily="34" charset="0"/>
                <a:ea typeface="+mj-ea"/>
                <a:cs typeface="Arial" panose="020B0604020202020204" pitchFamily="34" charset="0"/>
              </a:defRPr>
            </a:lvl1pPr>
          </a:lstStyle>
          <a:p>
            <a:r>
              <a:rPr lang="de-DE" dirty="0"/>
              <a:t>Ausschreibung von Reinigungsleistungen</a:t>
            </a:r>
            <a:br>
              <a:rPr lang="de-DE" dirty="0"/>
            </a:br>
            <a:r>
              <a:rPr lang="de-DE" dirty="0"/>
              <a:t>Vorlage für Personaleinsatzkonzept Los 1</a:t>
            </a:r>
          </a:p>
        </p:txBody>
      </p:sp>
      <p:sp>
        <p:nvSpPr>
          <p:cNvPr id="4" name="Textplatzhalter 11"/>
          <p:cNvSpPr txBox="1">
            <a:spLocks/>
          </p:cNvSpPr>
          <p:nvPr/>
        </p:nvSpPr>
        <p:spPr>
          <a:xfrm>
            <a:off x="169446" y="5654491"/>
            <a:ext cx="8064201" cy="431973"/>
          </a:xfrm>
          <a:prstGeom prst="rect">
            <a:avLst/>
          </a:prstGeom>
        </p:spPr>
        <p:txBody>
          <a:bodyPr/>
          <a:lstStyle>
            <a:lvl1pPr marL="0" indent="0" algn="l" defTabSz="914400" rtl="0" eaLnBrk="1" latinLnBrk="0" hangingPunct="1">
              <a:spcBef>
                <a:spcPct val="20000"/>
              </a:spcBef>
              <a:buFont typeface="Arial" pitchFamily="34" charset="0"/>
              <a:buNone/>
              <a:defRPr sz="1800" kern="1200" baseline="0">
                <a:solidFill>
                  <a:srgbClr val="002A4E"/>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p>
        </p:txBody>
      </p:sp>
      <p:sp>
        <p:nvSpPr>
          <p:cNvPr id="5" name="Textplatzhalter 16"/>
          <p:cNvSpPr txBox="1">
            <a:spLocks/>
          </p:cNvSpPr>
          <p:nvPr/>
        </p:nvSpPr>
        <p:spPr>
          <a:xfrm>
            <a:off x="179512" y="6014456"/>
            <a:ext cx="8064896" cy="431328"/>
          </a:xfrm>
          <a:prstGeom prst="rect">
            <a:avLst/>
          </a:prstGeom>
        </p:spPr>
        <p:txBody>
          <a:bodyPr/>
          <a:lstStyle>
            <a:lvl1pPr marL="0" indent="0" algn="l" defTabSz="914400" rtl="0" eaLnBrk="1" latinLnBrk="0" hangingPunct="1">
              <a:spcBef>
                <a:spcPct val="20000"/>
              </a:spcBef>
              <a:buFont typeface="Arial" pitchFamily="34" charset="0"/>
              <a:buNone/>
              <a:defRPr sz="1800" b="1" kern="1200" baseline="0">
                <a:solidFill>
                  <a:srgbClr val="002A4E"/>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a:t>Mannheim, den 26. </a:t>
            </a:r>
            <a:r>
              <a:rPr lang="de-DE"/>
              <a:t>November 2025</a:t>
            </a:r>
            <a:endParaRPr lang="de-DE" dirty="0"/>
          </a:p>
        </p:txBody>
      </p:sp>
      <p:sp>
        <p:nvSpPr>
          <p:cNvPr id="6" name="Fußzeilenplatzhalter 4"/>
          <p:cNvSpPr txBox="1">
            <a:spLocks/>
          </p:cNvSpPr>
          <p:nvPr/>
        </p:nvSpPr>
        <p:spPr>
          <a:xfrm>
            <a:off x="251520" y="6607500"/>
            <a:ext cx="5256584" cy="365125"/>
          </a:xfrm>
          <a:prstGeom prst="rect">
            <a:avLst/>
          </a:prstGeom>
        </p:spPr>
        <p:txBody>
          <a:bodyPr lIns="0"/>
          <a:lstStyle>
            <a:defPPr>
              <a:defRPr lang="de-DE"/>
            </a:defPPr>
            <a:lvl1pPr marL="0" algn="l" defTabSz="9144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 Rhein-Neckar-Verkehr GmbH </a:t>
            </a:r>
          </a:p>
          <a:p>
            <a:endParaRPr lang="de-DE" dirty="0"/>
          </a:p>
        </p:txBody>
      </p:sp>
      <p:sp>
        <p:nvSpPr>
          <p:cNvPr id="7" name="Rectangle 20">
            <a:extLst>
              <a:ext uri="{FF2B5EF4-FFF2-40B4-BE49-F238E27FC236}">
                <a16:creationId xmlns:a16="http://schemas.microsoft.com/office/drawing/2014/main" id="{74A50E89-684F-453D-9589-6FA5A4A05567}"/>
              </a:ext>
            </a:extLst>
          </p:cNvPr>
          <p:cNvSpPr txBox="1">
            <a:spLocks noChangeArrowheads="1"/>
          </p:cNvSpPr>
          <p:nvPr/>
        </p:nvSpPr>
        <p:spPr>
          <a:xfrm>
            <a:off x="179512" y="4255357"/>
            <a:ext cx="8583613" cy="2078038"/>
          </a:xfrm>
          <a:prstGeom prst="rect">
            <a:avLst/>
          </a:prstGeom>
        </p:spPr>
        <p:txBody>
          <a:bodyPr/>
          <a:lstStyle>
            <a:lvl1pPr marL="0" indent="0" algn="l" defTabSz="914400" rtl="0" eaLnBrk="1" latinLnBrk="0" hangingPunct="1">
              <a:spcBef>
                <a:spcPct val="20000"/>
              </a:spcBef>
              <a:buFontTx/>
              <a:buNone/>
              <a:defRPr sz="24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Tx/>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altLang="de-DE" sz="1800" dirty="0"/>
          </a:p>
          <a:p>
            <a:endParaRPr lang="de-DE" altLang="de-DE" sz="1800" i="1" dirty="0"/>
          </a:p>
          <a:p>
            <a:r>
              <a:rPr lang="de-DE" altLang="de-DE" sz="1800" i="1" dirty="0">
                <a:solidFill>
                  <a:srgbClr val="FF0000"/>
                </a:solidFill>
              </a:rPr>
              <a:t>*Bieter</a:t>
            </a:r>
          </a:p>
          <a:p>
            <a:r>
              <a:rPr lang="de-DE" altLang="de-DE" sz="1800" i="1" dirty="0">
                <a:solidFill>
                  <a:srgbClr val="FF0000"/>
                </a:solidFill>
              </a:rPr>
              <a:t>*Straße/Hausnummer</a:t>
            </a:r>
          </a:p>
          <a:p>
            <a:r>
              <a:rPr lang="de-DE" altLang="de-DE" sz="1800" i="1" dirty="0">
                <a:solidFill>
                  <a:srgbClr val="FF0000"/>
                </a:solidFill>
              </a:rPr>
              <a:t>*PLZ/Ort</a:t>
            </a:r>
          </a:p>
        </p:txBody>
      </p:sp>
    </p:spTree>
    <p:extLst>
      <p:ext uri="{BB962C8B-B14F-4D97-AF65-F5344CB8AC3E}">
        <p14:creationId xmlns:p14="http://schemas.microsoft.com/office/powerpoint/2010/main" val="3119291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Inhaltsplatzhalter 2">
            <a:extLst>
              <a:ext uri="{FF2B5EF4-FFF2-40B4-BE49-F238E27FC236}">
                <a16:creationId xmlns:a16="http://schemas.microsoft.com/office/drawing/2014/main" id="{EB71E6D3-5ABB-4748-B9D6-BE64848B1EA1}"/>
              </a:ext>
            </a:extLst>
          </p:cNvPr>
          <p:cNvSpPr>
            <a:spLocks noGrp="1" noChangeArrowheads="1"/>
          </p:cNvSpPr>
          <p:nvPr>
            <p:ph idx="1"/>
          </p:nvPr>
        </p:nvSpPr>
        <p:spPr>
          <a:xfrm>
            <a:off x="529005" y="1414097"/>
            <a:ext cx="8068408" cy="4977911"/>
          </a:xfrm>
        </p:spPr>
        <p:txBody>
          <a:bodyPr/>
          <a:lstStyle/>
          <a:p>
            <a:r>
              <a:rPr lang="de-DE" altLang="de-DE" b="1"/>
              <a:t> </a:t>
            </a:r>
          </a:p>
        </p:txBody>
      </p:sp>
      <p:sp>
        <p:nvSpPr>
          <p:cNvPr id="15364" name="Foliennummernplatzhalter 3">
            <a:extLst>
              <a:ext uri="{FF2B5EF4-FFF2-40B4-BE49-F238E27FC236}">
                <a16:creationId xmlns:a16="http://schemas.microsoft.com/office/drawing/2014/main" id="{36333FE7-9DA2-4FA9-8DB0-311C869BEE14}"/>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10</a:t>
            </a:fld>
            <a:endParaRPr lang="de-DE" altLang="de-DE" sz="1015"/>
          </a:p>
        </p:txBody>
      </p:sp>
      <p:sp>
        <p:nvSpPr>
          <p:cNvPr id="5" name="Titel 1">
            <a:extLst>
              <a:ext uri="{FF2B5EF4-FFF2-40B4-BE49-F238E27FC236}">
                <a16:creationId xmlns:a16="http://schemas.microsoft.com/office/drawing/2014/main" id="{B1C28880-C47F-486B-B064-44E1CCA5C50C}"/>
              </a:ext>
            </a:extLst>
          </p:cNvPr>
          <p:cNvSpPr txBox="1">
            <a:spLocks noChangeArrowheads="1"/>
          </p:cNvSpPr>
          <p:nvPr/>
        </p:nvSpPr>
        <p:spPr>
          <a:xfrm>
            <a:off x="3050931" y="524608"/>
            <a:ext cx="4672642" cy="653562"/>
          </a:xfrm>
          <a:prstGeom prst="rect">
            <a:avLst/>
          </a:prstGeom>
        </p:spPr>
        <p:txBody>
          <a:bodyPr vert="horz" lIns="0" tIns="0" rIns="0" bIns="0" rtlCol="0" anchor="ctr">
            <a:normAutofit/>
          </a:bodyPr>
          <a:lstStyle>
            <a:lvl1pPr algn="l" defTabSz="914400" rtl="0" eaLnBrk="1" latinLnBrk="0" hangingPunct="1">
              <a:spcBef>
                <a:spcPct val="0"/>
              </a:spcBef>
              <a:buNone/>
              <a:defRPr sz="2600" b="1" kern="1200" baseline="0">
                <a:solidFill>
                  <a:srgbClr val="002A4E"/>
                </a:solidFill>
                <a:latin typeface="Arial" panose="020B0604020202020204" pitchFamily="34" charset="0"/>
                <a:ea typeface="+mj-ea"/>
                <a:cs typeface="Arial" panose="020B0604020202020204" pitchFamily="34" charset="0"/>
              </a:defRPr>
            </a:lvl1pPr>
          </a:lstStyle>
          <a:p>
            <a:r>
              <a:rPr lang="de-DE" altLang="de-DE" sz="1662"/>
              <a:t>Schulung / Einweisung- und Weiterbildung</a:t>
            </a:r>
            <a:endParaRPr lang="de-DE" altLang="de-DE" sz="1662"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a:extLst>
              <a:ext uri="{FF2B5EF4-FFF2-40B4-BE49-F238E27FC236}">
                <a16:creationId xmlns:a16="http://schemas.microsoft.com/office/drawing/2014/main" id="{D9F92262-C1B1-401B-8684-4C52EB283EFE}"/>
              </a:ext>
            </a:extLst>
          </p:cNvPr>
          <p:cNvSpPr>
            <a:spLocks noGrp="1" noChangeArrowheads="1"/>
          </p:cNvSpPr>
          <p:nvPr>
            <p:ph type="title"/>
          </p:nvPr>
        </p:nvSpPr>
        <p:spPr>
          <a:xfrm>
            <a:off x="3050931" y="524608"/>
            <a:ext cx="4672642" cy="653562"/>
          </a:xfrm>
        </p:spPr>
        <p:txBody>
          <a:bodyPr/>
          <a:lstStyle/>
          <a:p>
            <a:r>
              <a:rPr lang="de-DE" altLang="de-DE" sz="1662" dirty="0"/>
              <a:t>Schulung / Einweisung- und Weiterbildung</a:t>
            </a:r>
          </a:p>
        </p:txBody>
      </p:sp>
      <p:sp>
        <p:nvSpPr>
          <p:cNvPr id="15363" name="Inhaltsplatzhalter 2">
            <a:extLst>
              <a:ext uri="{FF2B5EF4-FFF2-40B4-BE49-F238E27FC236}">
                <a16:creationId xmlns:a16="http://schemas.microsoft.com/office/drawing/2014/main" id="{EB71E6D3-5ABB-4748-B9D6-BE64848B1EA1}"/>
              </a:ext>
            </a:extLst>
          </p:cNvPr>
          <p:cNvSpPr>
            <a:spLocks noGrp="1" noChangeArrowheads="1"/>
          </p:cNvSpPr>
          <p:nvPr>
            <p:ph idx="1"/>
          </p:nvPr>
        </p:nvSpPr>
        <p:spPr>
          <a:xfrm>
            <a:off x="529005" y="1414097"/>
            <a:ext cx="8068408" cy="4977911"/>
          </a:xfrm>
        </p:spPr>
        <p:txBody>
          <a:bodyPr/>
          <a:lstStyle/>
          <a:p>
            <a:r>
              <a:rPr lang="de-DE" altLang="de-DE" b="1"/>
              <a:t> </a:t>
            </a:r>
          </a:p>
        </p:txBody>
      </p:sp>
      <p:sp>
        <p:nvSpPr>
          <p:cNvPr id="15364" name="Foliennummernplatzhalter 3">
            <a:extLst>
              <a:ext uri="{FF2B5EF4-FFF2-40B4-BE49-F238E27FC236}">
                <a16:creationId xmlns:a16="http://schemas.microsoft.com/office/drawing/2014/main" id="{36333FE7-9DA2-4FA9-8DB0-311C869BEE14}"/>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11</a:t>
            </a:fld>
            <a:endParaRPr lang="de-DE" altLang="de-DE" sz="1015"/>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8">
            <a:extLst>
              <a:ext uri="{FF2B5EF4-FFF2-40B4-BE49-F238E27FC236}">
                <a16:creationId xmlns:a16="http://schemas.microsoft.com/office/drawing/2014/main" id="{D45C5CA7-74FE-4E11-BAB4-83B9D9C76541}"/>
              </a:ext>
            </a:extLst>
          </p:cNvPr>
          <p:cNvSpPr>
            <a:spLocks noGrp="1" noChangeArrowheads="1"/>
          </p:cNvSpPr>
          <p:nvPr>
            <p:ph type="title"/>
          </p:nvPr>
        </p:nvSpPr>
        <p:spPr>
          <a:xfrm>
            <a:off x="1060939" y="3128596"/>
            <a:ext cx="7014797" cy="602273"/>
          </a:xfrm>
        </p:spPr>
        <p:txBody>
          <a:bodyPr>
            <a:normAutofit fontScale="90000"/>
          </a:bodyPr>
          <a:lstStyle/>
          <a:p>
            <a:pPr algn="ctr"/>
            <a:r>
              <a:rPr lang="de-DE" altLang="de-DE" dirty="0">
                <a:latin typeface="Arial" panose="020B0604020202020204" pitchFamily="34" charset="0"/>
                <a:cs typeface="Arial" panose="020B0604020202020204" pitchFamily="34" charset="0"/>
              </a:rPr>
              <a:t>3.) Beschreiben Sie Ihr Vorgehen bei Personalausfällen der Reinigungskräfte (planbar; z.B. Urlaub; plötzlicher Ausfall; z.B. Krankheit) sowie die </a:t>
            </a:r>
            <a:r>
              <a:rPr lang="de-DE" dirty="0"/>
              <a:t>Steuerung und Einsatzverfügbarkeit</a:t>
            </a:r>
            <a:r>
              <a:rPr lang="de-DE" altLang="de-DE" dirty="0">
                <a:latin typeface="Arial" panose="020B0604020202020204" pitchFamily="34" charset="0"/>
                <a:cs typeface="Arial" panose="020B0604020202020204" pitchFamily="34" charset="0"/>
              </a:rPr>
              <a:t> bei einer Akutreinigung.</a:t>
            </a:r>
            <a:endParaRPr lang="de-DE" altLang="de-DE" sz="1108" dirty="0"/>
          </a:p>
        </p:txBody>
      </p:sp>
      <p:sp>
        <p:nvSpPr>
          <p:cNvPr id="18435" name="Foliennummernplatzhalter 4">
            <a:extLst>
              <a:ext uri="{FF2B5EF4-FFF2-40B4-BE49-F238E27FC236}">
                <a16:creationId xmlns:a16="http://schemas.microsoft.com/office/drawing/2014/main" id="{3F692145-2ADF-4069-805E-D74AAB9B053A}"/>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12</a:t>
            </a:fld>
            <a:endParaRPr lang="de-DE" altLang="de-DE" sz="1015">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Inhaltsplatzhalter 2">
            <a:extLst>
              <a:ext uri="{FF2B5EF4-FFF2-40B4-BE49-F238E27FC236}">
                <a16:creationId xmlns:a16="http://schemas.microsoft.com/office/drawing/2014/main" id="{FF4869F1-C0CD-4460-892F-F90881040FA7}"/>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9460" name="Foliennummernplatzhalter 3">
            <a:extLst>
              <a:ext uri="{FF2B5EF4-FFF2-40B4-BE49-F238E27FC236}">
                <a16:creationId xmlns:a16="http://schemas.microsoft.com/office/drawing/2014/main" id="{D0F31178-DA69-4C7F-87CE-7502F04D7F49}"/>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13</a:t>
            </a:fld>
            <a:endParaRPr lang="de-DE" altLang="de-DE" sz="1015"/>
          </a:p>
        </p:txBody>
      </p:sp>
      <p:sp>
        <p:nvSpPr>
          <p:cNvPr id="8" name="Titel 1">
            <a:extLst>
              <a:ext uri="{FF2B5EF4-FFF2-40B4-BE49-F238E27FC236}">
                <a16:creationId xmlns:a16="http://schemas.microsoft.com/office/drawing/2014/main" id="{CCB95783-FD56-4A3C-AB1B-B9CC0E2B5751}"/>
              </a:ext>
            </a:extLst>
          </p:cNvPr>
          <p:cNvSpPr txBox="1">
            <a:spLocks noChangeArrowheads="1"/>
          </p:cNvSpPr>
          <p:nvPr/>
        </p:nvSpPr>
        <p:spPr>
          <a:xfrm>
            <a:off x="3383574" y="555381"/>
            <a:ext cx="3665296" cy="653562"/>
          </a:xfrm>
          <a:prstGeom prst="rect">
            <a:avLst/>
          </a:prstGeom>
        </p:spPr>
        <p:txBody>
          <a:bodyPr vert="horz" lIns="0" tIns="0" rIns="0" bIns="0" rtlCol="0" anchor="ctr">
            <a:normAutofit/>
          </a:bodyPr>
          <a:lstStyle>
            <a:lvl1pPr algn="l" defTabSz="914400" rtl="0" eaLnBrk="1" latinLnBrk="0" hangingPunct="1">
              <a:spcBef>
                <a:spcPct val="0"/>
              </a:spcBef>
              <a:buNone/>
              <a:defRPr sz="2600" b="1" kern="1200" baseline="0">
                <a:solidFill>
                  <a:srgbClr val="002A4E"/>
                </a:solidFill>
                <a:latin typeface="Arial" panose="020B0604020202020204" pitchFamily="34" charset="0"/>
                <a:ea typeface="+mj-ea"/>
                <a:cs typeface="Arial" panose="020B0604020202020204" pitchFamily="34" charset="0"/>
              </a:defRPr>
            </a:lvl1pPr>
          </a:lstStyle>
          <a:p>
            <a:r>
              <a:rPr lang="de-DE" altLang="de-DE" sz="1662"/>
              <a:t>Urlaubs- und Vertretungsplanung</a:t>
            </a:r>
            <a:endParaRPr lang="de-DE" alt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Inhaltsplatzhalter 2">
            <a:extLst>
              <a:ext uri="{FF2B5EF4-FFF2-40B4-BE49-F238E27FC236}">
                <a16:creationId xmlns:a16="http://schemas.microsoft.com/office/drawing/2014/main" id="{FF4869F1-C0CD-4460-892F-F90881040FA7}"/>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9460" name="Foliennummernplatzhalter 3">
            <a:extLst>
              <a:ext uri="{FF2B5EF4-FFF2-40B4-BE49-F238E27FC236}">
                <a16:creationId xmlns:a16="http://schemas.microsoft.com/office/drawing/2014/main" id="{D0F31178-DA69-4C7F-87CE-7502F04D7F49}"/>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14</a:t>
            </a:fld>
            <a:endParaRPr lang="de-DE" altLang="de-DE" sz="1015"/>
          </a:p>
        </p:txBody>
      </p:sp>
      <p:sp>
        <p:nvSpPr>
          <p:cNvPr id="7" name="Titel 1">
            <a:extLst>
              <a:ext uri="{FF2B5EF4-FFF2-40B4-BE49-F238E27FC236}">
                <a16:creationId xmlns:a16="http://schemas.microsoft.com/office/drawing/2014/main" id="{8BFC665E-CE9B-4C04-931E-69ED6E60859C}"/>
              </a:ext>
            </a:extLst>
          </p:cNvPr>
          <p:cNvSpPr txBox="1">
            <a:spLocks noChangeArrowheads="1"/>
          </p:cNvSpPr>
          <p:nvPr/>
        </p:nvSpPr>
        <p:spPr>
          <a:xfrm>
            <a:off x="3383574" y="555381"/>
            <a:ext cx="3665296" cy="653562"/>
          </a:xfrm>
          <a:prstGeom prst="rect">
            <a:avLst/>
          </a:prstGeom>
        </p:spPr>
        <p:txBody>
          <a:bodyPr vert="horz" lIns="0" tIns="0" rIns="0" bIns="0" rtlCol="0" anchor="ctr">
            <a:normAutofit/>
          </a:bodyPr>
          <a:lstStyle>
            <a:lvl1pPr algn="l" defTabSz="914400" rtl="0" eaLnBrk="1" latinLnBrk="0" hangingPunct="1">
              <a:spcBef>
                <a:spcPct val="0"/>
              </a:spcBef>
              <a:buNone/>
              <a:defRPr sz="2600" b="1" kern="1200" baseline="0">
                <a:solidFill>
                  <a:srgbClr val="002A4E"/>
                </a:solidFill>
                <a:latin typeface="Arial" panose="020B0604020202020204" pitchFamily="34" charset="0"/>
                <a:ea typeface="+mj-ea"/>
                <a:cs typeface="Arial" panose="020B0604020202020204" pitchFamily="34" charset="0"/>
              </a:defRPr>
            </a:lvl1pPr>
          </a:lstStyle>
          <a:p>
            <a:r>
              <a:rPr lang="de-DE" altLang="de-DE" sz="1662"/>
              <a:t>Urlaubs- und Vertretungsplanung</a:t>
            </a:r>
            <a:endParaRPr lang="de-DE" alt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a:extLst>
              <a:ext uri="{FF2B5EF4-FFF2-40B4-BE49-F238E27FC236}">
                <a16:creationId xmlns:a16="http://schemas.microsoft.com/office/drawing/2014/main" id="{EB3CE9D0-0866-45CD-A710-D2D394FD745B}"/>
              </a:ext>
            </a:extLst>
          </p:cNvPr>
          <p:cNvSpPr>
            <a:spLocks noGrp="1" noChangeArrowheads="1"/>
          </p:cNvSpPr>
          <p:nvPr>
            <p:ph type="title"/>
          </p:nvPr>
        </p:nvSpPr>
        <p:spPr>
          <a:xfrm>
            <a:off x="3383574" y="555381"/>
            <a:ext cx="3665296" cy="653562"/>
          </a:xfrm>
        </p:spPr>
        <p:txBody>
          <a:bodyPr/>
          <a:lstStyle/>
          <a:p>
            <a:r>
              <a:rPr lang="de-DE" altLang="de-DE" sz="1662" dirty="0"/>
              <a:t>Urlaubs- und Vertretungsplanung</a:t>
            </a:r>
            <a:endParaRPr lang="de-DE" altLang="de-DE" dirty="0">
              <a:latin typeface="Arial" panose="020B0604020202020204" pitchFamily="34" charset="0"/>
              <a:cs typeface="Arial" panose="020B0604020202020204" pitchFamily="34" charset="0"/>
            </a:endParaRPr>
          </a:p>
        </p:txBody>
      </p:sp>
      <p:sp>
        <p:nvSpPr>
          <p:cNvPr id="19459" name="Inhaltsplatzhalter 2">
            <a:extLst>
              <a:ext uri="{FF2B5EF4-FFF2-40B4-BE49-F238E27FC236}">
                <a16:creationId xmlns:a16="http://schemas.microsoft.com/office/drawing/2014/main" id="{FF4869F1-C0CD-4460-892F-F90881040FA7}"/>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9460" name="Foliennummernplatzhalter 3">
            <a:extLst>
              <a:ext uri="{FF2B5EF4-FFF2-40B4-BE49-F238E27FC236}">
                <a16:creationId xmlns:a16="http://schemas.microsoft.com/office/drawing/2014/main" id="{D0F31178-DA69-4C7F-87CE-7502F04D7F49}"/>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15</a:t>
            </a:fld>
            <a:endParaRPr lang="de-DE" altLang="de-DE" sz="1015"/>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B842C-7FB3-4649-BE96-7E17FA026D71}"/>
              </a:ext>
            </a:extLst>
          </p:cNvPr>
          <p:cNvSpPr>
            <a:spLocks noGrp="1"/>
          </p:cNvSpPr>
          <p:nvPr>
            <p:ph type="ctrTitle"/>
          </p:nvPr>
        </p:nvSpPr>
        <p:spPr/>
        <p:txBody>
          <a:bodyPr/>
          <a:lstStyle/>
          <a:p>
            <a:r>
              <a:rPr lang="de-DE" dirty="0"/>
              <a:t>Aufbau und Inhalt des Personaleinsatzkonzeptes </a:t>
            </a:r>
          </a:p>
        </p:txBody>
      </p:sp>
      <p:sp>
        <p:nvSpPr>
          <p:cNvPr id="3" name="Inhaltsplatzhalter 2">
            <a:extLst>
              <a:ext uri="{FF2B5EF4-FFF2-40B4-BE49-F238E27FC236}">
                <a16:creationId xmlns:a16="http://schemas.microsoft.com/office/drawing/2014/main" id="{D8CAFB16-7B10-4006-8F1B-2499D02E4D5C}"/>
              </a:ext>
            </a:extLst>
          </p:cNvPr>
          <p:cNvSpPr>
            <a:spLocks noGrp="1"/>
          </p:cNvSpPr>
          <p:nvPr>
            <p:ph type="subTitle" idx="1"/>
          </p:nvPr>
        </p:nvSpPr>
        <p:spPr/>
        <p:txBody>
          <a:bodyPr/>
          <a:lstStyle/>
          <a:p>
            <a:r>
              <a:rPr lang="de-DE" dirty="0"/>
              <a:t> </a:t>
            </a:r>
          </a:p>
        </p:txBody>
      </p:sp>
      <p:sp>
        <p:nvSpPr>
          <p:cNvPr id="4" name="Fußzeilenplatzhalter 3">
            <a:extLst>
              <a:ext uri="{FF2B5EF4-FFF2-40B4-BE49-F238E27FC236}">
                <a16:creationId xmlns:a16="http://schemas.microsoft.com/office/drawing/2014/main" id="{BF0502A1-8300-414B-9AD3-9A27838508AA}"/>
              </a:ext>
            </a:extLst>
          </p:cNvPr>
          <p:cNvSpPr>
            <a:spLocks noGrp="1"/>
          </p:cNvSpPr>
          <p:nvPr>
            <p:ph type="ftr" sz="quarter" idx="11"/>
          </p:nvPr>
        </p:nvSpPr>
        <p:spPr/>
        <p:txBody>
          <a:bodyPr/>
          <a:lstStyle/>
          <a:p>
            <a:r>
              <a:rPr lang="de-DE"/>
              <a:t>|   Rhein-Neckar-Verkehr GmbH </a:t>
            </a:r>
          </a:p>
          <a:p>
            <a:endParaRPr lang="de-DE"/>
          </a:p>
        </p:txBody>
      </p:sp>
      <p:sp>
        <p:nvSpPr>
          <p:cNvPr id="5" name="Foliennummernplatzhalter 4">
            <a:extLst>
              <a:ext uri="{FF2B5EF4-FFF2-40B4-BE49-F238E27FC236}">
                <a16:creationId xmlns:a16="http://schemas.microsoft.com/office/drawing/2014/main" id="{1D163D0F-024F-4F02-A9E7-9CC596815BE5}"/>
              </a:ext>
            </a:extLst>
          </p:cNvPr>
          <p:cNvSpPr>
            <a:spLocks noGrp="1"/>
          </p:cNvSpPr>
          <p:nvPr>
            <p:ph type="sldNum" sz="quarter" idx="12"/>
          </p:nvPr>
        </p:nvSpPr>
        <p:spPr/>
        <p:txBody>
          <a:bodyPr/>
          <a:lstStyle/>
          <a:p>
            <a:r>
              <a:rPr lang="de-DE"/>
              <a:t>Seite </a:t>
            </a:r>
            <a:fld id="{6C6AE60A-B69C-4790-82F7-3882EDF23186}" type="slidenum">
              <a:rPr lang="de-DE" smtClean="0"/>
              <a:pPr/>
              <a:t>2</a:t>
            </a:fld>
            <a:endParaRPr lang="de-DE"/>
          </a:p>
        </p:txBody>
      </p:sp>
    </p:spTree>
    <p:extLst>
      <p:ext uri="{BB962C8B-B14F-4D97-AF65-F5344CB8AC3E}">
        <p14:creationId xmlns:p14="http://schemas.microsoft.com/office/powerpoint/2010/main" val="1775525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B842C-7FB3-4649-BE96-7E17FA026D71}"/>
              </a:ext>
            </a:extLst>
          </p:cNvPr>
          <p:cNvSpPr>
            <a:spLocks noGrp="1"/>
          </p:cNvSpPr>
          <p:nvPr>
            <p:ph type="title"/>
          </p:nvPr>
        </p:nvSpPr>
        <p:spPr/>
        <p:txBody>
          <a:bodyPr/>
          <a:lstStyle/>
          <a:p>
            <a:r>
              <a:rPr lang="de-DE" altLang="de-DE" sz="2800" dirty="0">
                <a:latin typeface="Arial" panose="020B0604020202020204" pitchFamily="34" charset="0"/>
                <a:cs typeface="Arial" panose="020B0604020202020204" pitchFamily="34" charset="0"/>
              </a:rPr>
              <a:t>Aufbau und Inhalt der Vorlage</a:t>
            </a:r>
            <a:endParaRPr lang="de-DE" dirty="0"/>
          </a:p>
        </p:txBody>
      </p:sp>
      <p:sp>
        <p:nvSpPr>
          <p:cNvPr id="3" name="Inhaltsplatzhalter 2">
            <a:extLst>
              <a:ext uri="{FF2B5EF4-FFF2-40B4-BE49-F238E27FC236}">
                <a16:creationId xmlns:a16="http://schemas.microsoft.com/office/drawing/2014/main" id="{D8CAFB16-7B10-4006-8F1B-2499D02E4D5C}"/>
              </a:ext>
            </a:extLst>
          </p:cNvPr>
          <p:cNvSpPr>
            <a:spLocks noGrp="1"/>
          </p:cNvSpPr>
          <p:nvPr>
            <p:ph idx="1"/>
          </p:nvPr>
        </p:nvSpPr>
        <p:spPr/>
        <p:txBody>
          <a:bodyPr/>
          <a:lstStyle/>
          <a:p>
            <a:r>
              <a:rPr lang="de-DE" dirty="0"/>
              <a:t>Der Bewerber soll nachfolgend sein Personaleinsatzkonzept gemäß den Vorgaben der Vergabe- und Vertragsunterlagen darstellen. Die Angaben sind wertungsrelevant. </a:t>
            </a:r>
          </a:p>
          <a:p>
            <a:endParaRPr lang="de-DE" dirty="0"/>
          </a:p>
          <a:p>
            <a:r>
              <a:rPr lang="de-DE" b="1" dirty="0"/>
              <a:t>Es sind durch den Bewerber keine weiteren Konzepte dem Angebot beizulegen.  Ausschließlich diese Vorlage ist zu verwenden, die Anzahl der verfügbaren Seiten kann angepasst werden.</a:t>
            </a:r>
          </a:p>
          <a:p>
            <a:endParaRPr lang="de-DE" dirty="0"/>
          </a:p>
        </p:txBody>
      </p:sp>
      <p:sp>
        <p:nvSpPr>
          <p:cNvPr id="4" name="Fußzeilenplatzhalter 3">
            <a:extLst>
              <a:ext uri="{FF2B5EF4-FFF2-40B4-BE49-F238E27FC236}">
                <a16:creationId xmlns:a16="http://schemas.microsoft.com/office/drawing/2014/main" id="{BF0502A1-8300-414B-9AD3-9A27838508AA}"/>
              </a:ext>
            </a:extLst>
          </p:cNvPr>
          <p:cNvSpPr>
            <a:spLocks noGrp="1"/>
          </p:cNvSpPr>
          <p:nvPr>
            <p:ph type="ftr" sz="quarter" idx="11"/>
          </p:nvPr>
        </p:nvSpPr>
        <p:spPr/>
        <p:txBody>
          <a:bodyPr/>
          <a:lstStyle/>
          <a:p>
            <a:r>
              <a:rPr lang="de-DE"/>
              <a:t>|   Rhein-Neckar-Verkehr GmbH </a:t>
            </a:r>
          </a:p>
          <a:p>
            <a:endParaRPr lang="de-DE"/>
          </a:p>
        </p:txBody>
      </p:sp>
      <p:sp>
        <p:nvSpPr>
          <p:cNvPr id="5" name="Foliennummernplatzhalter 4">
            <a:extLst>
              <a:ext uri="{FF2B5EF4-FFF2-40B4-BE49-F238E27FC236}">
                <a16:creationId xmlns:a16="http://schemas.microsoft.com/office/drawing/2014/main" id="{1D163D0F-024F-4F02-A9E7-9CC596815BE5}"/>
              </a:ext>
            </a:extLst>
          </p:cNvPr>
          <p:cNvSpPr>
            <a:spLocks noGrp="1"/>
          </p:cNvSpPr>
          <p:nvPr>
            <p:ph type="sldNum" sz="quarter" idx="12"/>
          </p:nvPr>
        </p:nvSpPr>
        <p:spPr/>
        <p:txBody>
          <a:bodyPr/>
          <a:lstStyle/>
          <a:p>
            <a:r>
              <a:rPr lang="de-DE"/>
              <a:t>Seite </a:t>
            </a:r>
            <a:fld id="{6C6AE60A-B69C-4790-82F7-3882EDF23186}" type="slidenum">
              <a:rPr lang="de-DE" smtClean="0"/>
              <a:pPr/>
              <a:t>3</a:t>
            </a:fld>
            <a:endParaRPr lang="de-DE"/>
          </a:p>
        </p:txBody>
      </p:sp>
    </p:spTree>
    <p:extLst>
      <p:ext uri="{BB962C8B-B14F-4D97-AF65-F5344CB8AC3E}">
        <p14:creationId xmlns:p14="http://schemas.microsoft.com/office/powerpoint/2010/main" val="3612603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8">
            <a:extLst>
              <a:ext uri="{FF2B5EF4-FFF2-40B4-BE49-F238E27FC236}">
                <a16:creationId xmlns:a16="http://schemas.microsoft.com/office/drawing/2014/main" id="{2E723497-9A2E-45A5-A596-1C3DD1A21013}"/>
              </a:ext>
            </a:extLst>
          </p:cNvPr>
          <p:cNvSpPr>
            <a:spLocks noGrp="1" noChangeArrowheads="1"/>
          </p:cNvSpPr>
          <p:nvPr>
            <p:ph type="title"/>
          </p:nvPr>
        </p:nvSpPr>
        <p:spPr>
          <a:xfrm>
            <a:off x="1063870" y="3691304"/>
            <a:ext cx="7014797" cy="602273"/>
          </a:xfrm>
        </p:spPr>
        <p:txBody>
          <a:bodyPr>
            <a:normAutofit fontScale="90000"/>
          </a:bodyPr>
          <a:lstStyle/>
          <a:p>
            <a:r>
              <a:rPr lang="de-DE" altLang="de-DE" dirty="0">
                <a:latin typeface="Arial" panose="020B0604020202020204" pitchFamily="34" charset="0"/>
                <a:cs typeface="Arial" panose="020B0604020202020204" pitchFamily="34" charset="0"/>
              </a:rPr>
              <a:t>1.) Stellen Sie Ihr Steuerungskonzept in Bezug auf das ausgeschriebene Mandat nachvollziehbar dar. </a:t>
            </a:r>
            <a:r>
              <a:rPr lang="de-DE" altLang="de-DE" b="0" dirty="0">
                <a:latin typeface="Arial" panose="020B0604020202020204" pitchFamily="34" charset="0"/>
                <a:cs typeface="Arial" panose="020B0604020202020204" pitchFamily="34" charset="0"/>
              </a:rPr>
              <a:t>Wie organisieren Sie den Personaleinsatz? </a:t>
            </a:r>
            <a:br>
              <a:rPr lang="de-DE" altLang="de-DE" b="0" dirty="0">
                <a:latin typeface="Arial" panose="020B0604020202020204" pitchFamily="34" charset="0"/>
                <a:cs typeface="Arial" panose="020B0604020202020204" pitchFamily="34" charset="0"/>
              </a:rPr>
            </a:br>
            <a:r>
              <a:rPr lang="de-DE" altLang="de-DE" b="0" dirty="0">
                <a:latin typeface="Arial" panose="020B0604020202020204" pitchFamily="34" charset="0"/>
                <a:cs typeface="Arial" panose="020B0604020202020204" pitchFamily="34" charset="0"/>
              </a:rPr>
              <a:t>Welche steuernden Organe sind für den Auftrag vorgesehen? Wie viel Betreuungsumfang wird für die einzelnen Steuerungsorgane (bspw. Objektleitung, Bereichsleitung etc.) vorgesehen.</a:t>
            </a:r>
            <a:br>
              <a:rPr lang="de-DE" altLang="de-DE" b="0" dirty="0">
                <a:latin typeface="Arial" panose="020B0604020202020204" pitchFamily="34" charset="0"/>
                <a:cs typeface="Arial" panose="020B0604020202020204" pitchFamily="34" charset="0"/>
              </a:rPr>
            </a:br>
            <a:r>
              <a:rPr lang="de-DE" altLang="de-DE" b="0" dirty="0">
                <a:latin typeface="Arial" panose="020B0604020202020204" pitchFamily="34" charset="0"/>
                <a:cs typeface="Arial" panose="020B0604020202020204" pitchFamily="34" charset="0"/>
              </a:rPr>
              <a:t>Mit welchen Instrumenten und Dokumenten wird das Personal gesteuert?</a:t>
            </a:r>
            <a:br>
              <a:rPr lang="de-DE" altLang="de-DE" b="0" dirty="0">
                <a:latin typeface="Arial" panose="020B0604020202020204" pitchFamily="34" charset="0"/>
                <a:cs typeface="Arial" panose="020B0604020202020204" pitchFamily="34" charset="0"/>
              </a:rPr>
            </a:br>
            <a:r>
              <a:rPr lang="de-DE" altLang="de-DE" b="0" dirty="0">
                <a:latin typeface="Arial" panose="020B0604020202020204" pitchFamily="34" charset="0"/>
                <a:cs typeface="Arial" panose="020B0604020202020204" pitchFamily="34" charset="0"/>
              </a:rPr>
              <a:t>Wie gestalten sich die Schnittstellen zum Auftraggeber? Einbezug der im Gesamten kalkulierten jährlichen Reinigungsstunden der Regelleistung.</a:t>
            </a:r>
            <a:br>
              <a:rPr lang="de-DE" altLang="de-DE" dirty="0">
                <a:latin typeface="Arial" panose="020B0604020202020204" pitchFamily="34" charset="0"/>
                <a:cs typeface="Arial" panose="020B0604020202020204" pitchFamily="34" charset="0"/>
              </a:rPr>
            </a:br>
            <a:endParaRPr lang="de-DE" altLang="de-DE" sz="1108" dirty="0"/>
          </a:p>
        </p:txBody>
      </p:sp>
      <p:sp>
        <p:nvSpPr>
          <p:cNvPr id="10243" name="Foliennummernplatzhalter 4">
            <a:extLst>
              <a:ext uri="{FF2B5EF4-FFF2-40B4-BE49-F238E27FC236}">
                <a16:creationId xmlns:a16="http://schemas.microsoft.com/office/drawing/2014/main" id="{5ED6E207-9DBC-42B6-BDAD-40E7E1492E50}"/>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fld id="{297F9B43-C047-4343-BB18-9C77BA83D199}" type="slidenum">
              <a:rPr lang="de-DE" altLang="de-DE" smtClean="0"/>
              <a:pPr>
                <a:defRPr/>
              </a:pPr>
              <a:t>4</a:t>
            </a:fld>
            <a:endParaRPr lang="de-DE" altLang="de-DE" sz="1015">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a:extLst>
              <a:ext uri="{FF2B5EF4-FFF2-40B4-BE49-F238E27FC236}">
                <a16:creationId xmlns:a16="http://schemas.microsoft.com/office/drawing/2014/main" id="{C7669F1E-B14D-4780-92B9-B5F55F8214F2}"/>
              </a:ext>
            </a:extLst>
          </p:cNvPr>
          <p:cNvSpPr>
            <a:spLocks noGrp="1" noChangeArrowheads="1"/>
          </p:cNvSpPr>
          <p:nvPr>
            <p:ph type="title"/>
          </p:nvPr>
        </p:nvSpPr>
        <p:spPr>
          <a:xfrm>
            <a:off x="3458308" y="555381"/>
            <a:ext cx="2227385" cy="653562"/>
          </a:xfrm>
        </p:spPr>
        <p:txBody>
          <a:bodyPr/>
          <a:lstStyle/>
          <a:p>
            <a:r>
              <a:rPr lang="de-DE" altLang="de-DE" sz="1662"/>
              <a:t>Steuerungskonzept</a:t>
            </a:r>
          </a:p>
        </p:txBody>
      </p:sp>
      <p:sp>
        <p:nvSpPr>
          <p:cNvPr id="11267" name="Inhaltsplatzhalter 2">
            <a:extLst>
              <a:ext uri="{FF2B5EF4-FFF2-40B4-BE49-F238E27FC236}">
                <a16:creationId xmlns:a16="http://schemas.microsoft.com/office/drawing/2014/main" id="{E2C66E22-66DE-46DA-A151-B9A9A6D5DAD9}"/>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1268" name="Foliennummernplatzhalter 3">
            <a:extLst>
              <a:ext uri="{FF2B5EF4-FFF2-40B4-BE49-F238E27FC236}">
                <a16:creationId xmlns:a16="http://schemas.microsoft.com/office/drawing/2014/main" id="{5C3AAEC7-1265-4CCB-8E11-02E180B4513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5</a:t>
            </a:fld>
            <a:endParaRPr lang="de-DE" altLang="de-DE" sz="1015"/>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a:extLst>
              <a:ext uri="{FF2B5EF4-FFF2-40B4-BE49-F238E27FC236}">
                <a16:creationId xmlns:a16="http://schemas.microsoft.com/office/drawing/2014/main" id="{C7669F1E-B14D-4780-92B9-B5F55F8214F2}"/>
              </a:ext>
            </a:extLst>
          </p:cNvPr>
          <p:cNvSpPr>
            <a:spLocks noGrp="1" noChangeArrowheads="1"/>
          </p:cNvSpPr>
          <p:nvPr>
            <p:ph type="title"/>
          </p:nvPr>
        </p:nvSpPr>
        <p:spPr>
          <a:xfrm>
            <a:off x="3458308" y="555381"/>
            <a:ext cx="2227385" cy="653562"/>
          </a:xfrm>
        </p:spPr>
        <p:txBody>
          <a:bodyPr/>
          <a:lstStyle/>
          <a:p>
            <a:r>
              <a:rPr lang="de-DE" altLang="de-DE" sz="1662"/>
              <a:t>Steuerungskonzept</a:t>
            </a:r>
          </a:p>
        </p:txBody>
      </p:sp>
      <p:sp>
        <p:nvSpPr>
          <p:cNvPr id="11267" name="Inhaltsplatzhalter 2">
            <a:extLst>
              <a:ext uri="{FF2B5EF4-FFF2-40B4-BE49-F238E27FC236}">
                <a16:creationId xmlns:a16="http://schemas.microsoft.com/office/drawing/2014/main" id="{E2C66E22-66DE-46DA-A151-B9A9A6D5DAD9}"/>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1268" name="Foliennummernplatzhalter 3">
            <a:extLst>
              <a:ext uri="{FF2B5EF4-FFF2-40B4-BE49-F238E27FC236}">
                <a16:creationId xmlns:a16="http://schemas.microsoft.com/office/drawing/2014/main" id="{5C3AAEC7-1265-4CCB-8E11-02E180B4513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6</a:t>
            </a:fld>
            <a:endParaRPr lang="de-DE" altLang="de-DE" sz="1015"/>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a:extLst>
              <a:ext uri="{FF2B5EF4-FFF2-40B4-BE49-F238E27FC236}">
                <a16:creationId xmlns:a16="http://schemas.microsoft.com/office/drawing/2014/main" id="{C7669F1E-B14D-4780-92B9-B5F55F8214F2}"/>
              </a:ext>
            </a:extLst>
          </p:cNvPr>
          <p:cNvSpPr>
            <a:spLocks noGrp="1" noChangeArrowheads="1"/>
          </p:cNvSpPr>
          <p:nvPr>
            <p:ph type="title"/>
          </p:nvPr>
        </p:nvSpPr>
        <p:spPr>
          <a:xfrm>
            <a:off x="3458308" y="555381"/>
            <a:ext cx="2227385" cy="653562"/>
          </a:xfrm>
        </p:spPr>
        <p:txBody>
          <a:bodyPr/>
          <a:lstStyle/>
          <a:p>
            <a:r>
              <a:rPr lang="de-DE" altLang="de-DE" sz="1662"/>
              <a:t>Steuerungskonzept</a:t>
            </a:r>
          </a:p>
        </p:txBody>
      </p:sp>
      <p:sp>
        <p:nvSpPr>
          <p:cNvPr id="11267" name="Inhaltsplatzhalter 2">
            <a:extLst>
              <a:ext uri="{FF2B5EF4-FFF2-40B4-BE49-F238E27FC236}">
                <a16:creationId xmlns:a16="http://schemas.microsoft.com/office/drawing/2014/main" id="{E2C66E22-66DE-46DA-A151-B9A9A6D5DAD9}"/>
              </a:ext>
            </a:extLst>
          </p:cNvPr>
          <p:cNvSpPr>
            <a:spLocks noGrp="1" noChangeArrowheads="1"/>
          </p:cNvSpPr>
          <p:nvPr>
            <p:ph idx="1"/>
          </p:nvPr>
        </p:nvSpPr>
        <p:spPr>
          <a:xfrm>
            <a:off x="529005" y="1740878"/>
            <a:ext cx="8068408" cy="4721469"/>
          </a:xfrm>
        </p:spPr>
        <p:txBody>
          <a:bodyPr/>
          <a:lstStyle/>
          <a:p>
            <a:endParaRPr lang="de-DE" altLang="de-DE"/>
          </a:p>
          <a:p>
            <a:endParaRPr lang="de-DE" altLang="de-DE"/>
          </a:p>
        </p:txBody>
      </p:sp>
      <p:sp>
        <p:nvSpPr>
          <p:cNvPr id="11268" name="Foliennummernplatzhalter 3">
            <a:extLst>
              <a:ext uri="{FF2B5EF4-FFF2-40B4-BE49-F238E27FC236}">
                <a16:creationId xmlns:a16="http://schemas.microsoft.com/office/drawing/2014/main" id="{5C3AAEC7-1265-4CCB-8E11-02E180B45133}"/>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7</a:t>
            </a:fld>
            <a:endParaRPr lang="de-DE" altLang="de-DE" sz="1015"/>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8">
            <a:extLst>
              <a:ext uri="{FF2B5EF4-FFF2-40B4-BE49-F238E27FC236}">
                <a16:creationId xmlns:a16="http://schemas.microsoft.com/office/drawing/2014/main" id="{53A34C79-7975-4606-849E-AE3FE4294FF4}"/>
              </a:ext>
            </a:extLst>
          </p:cNvPr>
          <p:cNvSpPr>
            <a:spLocks noGrp="1" noChangeArrowheads="1"/>
          </p:cNvSpPr>
          <p:nvPr>
            <p:ph type="title"/>
          </p:nvPr>
        </p:nvSpPr>
        <p:spPr>
          <a:xfrm>
            <a:off x="1060939" y="3128596"/>
            <a:ext cx="7014797" cy="602273"/>
          </a:xfrm>
        </p:spPr>
        <p:txBody>
          <a:bodyPr>
            <a:normAutofit fontScale="90000"/>
          </a:bodyPr>
          <a:lstStyle/>
          <a:p>
            <a:pPr algn="ctr" eaLnBrk="1" hangingPunct="1"/>
            <a:r>
              <a:rPr lang="de-DE" altLang="de-DE">
                <a:latin typeface="Arial" panose="020B0604020202020204" pitchFamily="34" charset="0"/>
                <a:cs typeface="Arial" panose="020B0604020202020204" pitchFamily="34" charset="0"/>
              </a:rPr>
              <a:t>2.) Wie sind zukünftige  Schulungs- und Weiterbildungsmaßnahmen des Reinigungspersonals inhaltlich ausgestaltet? In welcher Häufigkeit werden diese durchgeführt? Unterscheiden Sie diese in Reinigungskräfte, Vorarbeiter und Objektleitung.</a:t>
            </a:r>
            <a:endParaRPr lang="de-DE" altLang="de-DE" sz="1108"/>
          </a:p>
        </p:txBody>
      </p:sp>
      <p:sp>
        <p:nvSpPr>
          <p:cNvPr id="14339" name="Foliennummernplatzhalter 4">
            <a:extLst>
              <a:ext uri="{FF2B5EF4-FFF2-40B4-BE49-F238E27FC236}">
                <a16:creationId xmlns:a16="http://schemas.microsoft.com/office/drawing/2014/main" id="{92EB4DAD-7BB7-4689-A9B5-DB786F2371DA}"/>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8</a:t>
            </a:fld>
            <a:endParaRPr lang="de-DE" altLang="de-DE" sz="1015">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Inhaltsplatzhalter 2">
            <a:extLst>
              <a:ext uri="{FF2B5EF4-FFF2-40B4-BE49-F238E27FC236}">
                <a16:creationId xmlns:a16="http://schemas.microsoft.com/office/drawing/2014/main" id="{EB71E6D3-5ABB-4748-B9D6-BE64848B1EA1}"/>
              </a:ext>
            </a:extLst>
          </p:cNvPr>
          <p:cNvSpPr>
            <a:spLocks noGrp="1" noChangeArrowheads="1"/>
          </p:cNvSpPr>
          <p:nvPr>
            <p:ph idx="1"/>
          </p:nvPr>
        </p:nvSpPr>
        <p:spPr>
          <a:xfrm>
            <a:off x="529005" y="1414097"/>
            <a:ext cx="8068408" cy="4977911"/>
          </a:xfrm>
        </p:spPr>
        <p:txBody>
          <a:bodyPr/>
          <a:lstStyle/>
          <a:p>
            <a:r>
              <a:rPr lang="de-DE" altLang="de-DE" b="1"/>
              <a:t> </a:t>
            </a:r>
          </a:p>
        </p:txBody>
      </p:sp>
      <p:sp>
        <p:nvSpPr>
          <p:cNvPr id="15364" name="Foliennummernplatzhalter 3">
            <a:extLst>
              <a:ext uri="{FF2B5EF4-FFF2-40B4-BE49-F238E27FC236}">
                <a16:creationId xmlns:a16="http://schemas.microsoft.com/office/drawing/2014/main" id="{36333FE7-9DA2-4FA9-8DB0-311C869BEE14}"/>
              </a:ext>
            </a:extLst>
          </p:cNvPr>
          <p:cNvSpPr>
            <a:spLocks noGrp="1"/>
          </p:cNvSpPr>
          <p:nvPr>
            <p:ph type="sldNum" sz="quarter" idx="10"/>
          </p:nvPr>
        </p:nvSpPr>
        <p:spPr bwMode="auto">
          <a:xfrm>
            <a:off x="8966200" y="6591300"/>
            <a:ext cx="349250" cy="168275"/>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de-DE"/>
            </a:defPPr>
            <a:lvl1pPr algn="r" rtl="0" eaLnBrk="1" fontAlgn="base" hangingPunct="1">
              <a:spcBef>
                <a:spcPct val="0"/>
              </a:spcBef>
              <a:spcAft>
                <a:spcPct val="0"/>
              </a:spcAft>
              <a:defRPr sz="11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Tahoma" panose="020B0604030504040204" pitchFamily="34" charset="0"/>
                <a:ea typeface="+mn-ea"/>
                <a:cs typeface="+mn-cs"/>
              </a:defRPr>
            </a:lvl5pPr>
            <a:lvl6pPr marL="2286000" algn="l" defTabSz="914400" rtl="0" eaLnBrk="1" latinLnBrk="0" hangingPunct="1">
              <a:defRPr sz="1000" kern="1200">
                <a:solidFill>
                  <a:schemeClr val="tx1"/>
                </a:solidFill>
                <a:latin typeface="Tahoma" panose="020B0604030504040204" pitchFamily="34" charset="0"/>
                <a:ea typeface="+mn-ea"/>
                <a:cs typeface="+mn-cs"/>
              </a:defRPr>
            </a:lvl6pPr>
            <a:lvl7pPr marL="2743200" algn="l" defTabSz="914400" rtl="0" eaLnBrk="1" latinLnBrk="0" hangingPunct="1">
              <a:defRPr sz="1000" kern="1200">
                <a:solidFill>
                  <a:schemeClr val="tx1"/>
                </a:solidFill>
                <a:latin typeface="Tahoma" panose="020B0604030504040204" pitchFamily="34" charset="0"/>
                <a:ea typeface="+mn-ea"/>
                <a:cs typeface="+mn-cs"/>
              </a:defRPr>
            </a:lvl7pPr>
            <a:lvl8pPr marL="3200400" algn="l" defTabSz="914400" rtl="0" eaLnBrk="1" latinLnBrk="0" hangingPunct="1">
              <a:defRPr sz="1000" kern="1200">
                <a:solidFill>
                  <a:schemeClr val="tx1"/>
                </a:solidFill>
                <a:latin typeface="Tahoma" panose="020B0604030504040204" pitchFamily="34" charset="0"/>
                <a:ea typeface="+mn-ea"/>
                <a:cs typeface="+mn-cs"/>
              </a:defRPr>
            </a:lvl8pPr>
            <a:lvl9pPr marL="3657600" algn="l" defTabSz="914400" rtl="0" eaLnBrk="1" latinLnBrk="0" hangingPunct="1">
              <a:defRPr sz="1000" kern="1200">
                <a:solidFill>
                  <a:schemeClr val="tx1"/>
                </a:solidFill>
                <a:latin typeface="Tahoma" panose="020B0604030504040204" pitchFamily="34" charset="0"/>
                <a:ea typeface="+mn-ea"/>
                <a:cs typeface="+mn-cs"/>
              </a:defRPr>
            </a:lvl9pPr>
          </a:lstStyle>
          <a:p>
            <a:pPr>
              <a:defRPr/>
            </a:pPr>
            <a:fld id="{297F9B43-C047-4343-BB18-9C77BA83D199}" type="slidenum">
              <a:rPr lang="de-DE" altLang="de-DE" smtClean="0"/>
              <a:pPr>
                <a:defRPr/>
              </a:pPr>
              <a:t>9</a:t>
            </a:fld>
            <a:endParaRPr lang="de-DE" altLang="de-DE" sz="1015"/>
          </a:p>
        </p:txBody>
      </p:sp>
      <p:sp>
        <p:nvSpPr>
          <p:cNvPr id="7" name="Titel 1">
            <a:extLst>
              <a:ext uri="{FF2B5EF4-FFF2-40B4-BE49-F238E27FC236}">
                <a16:creationId xmlns:a16="http://schemas.microsoft.com/office/drawing/2014/main" id="{E790B756-A023-4CCB-9D50-6AC24EC7629E}"/>
              </a:ext>
            </a:extLst>
          </p:cNvPr>
          <p:cNvSpPr txBox="1">
            <a:spLocks noChangeArrowheads="1"/>
          </p:cNvSpPr>
          <p:nvPr/>
        </p:nvSpPr>
        <p:spPr>
          <a:xfrm>
            <a:off x="3050931" y="524608"/>
            <a:ext cx="4672642" cy="653562"/>
          </a:xfrm>
          <a:prstGeom prst="rect">
            <a:avLst/>
          </a:prstGeom>
        </p:spPr>
        <p:txBody>
          <a:bodyPr vert="horz" lIns="0" tIns="0" rIns="0" bIns="0" rtlCol="0" anchor="ctr">
            <a:normAutofit/>
          </a:bodyPr>
          <a:lstStyle>
            <a:lvl1pPr algn="l" defTabSz="914400" rtl="0" eaLnBrk="1" latinLnBrk="0" hangingPunct="1">
              <a:spcBef>
                <a:spcPct val="0"/>
              </a:spcBef>
              <a:buNone/>
              <a:defRPr sz="2600" b="1" kern="1200" baseline="0">
                <a:solidFill>
                  <a:srgbClr val="002A4E"/>
                </a:solidFill>
                <a:latin typeface="Arial" panose="020B0604020202020204" pitchFamily="34" charset="0"/>
                <a:ea typeface="+mj-ea"/>
                <a:cs typeface="Arial" panose="020B0604020202020204" pitchFamily="34" charset="0"/>
              </a:defRPr>
            </a:lvl1pPr>
          </a:lstStyle>
          <a:p>
            <a:r>
              <a:rPr lang="de-DE" altLang="de-DE" sz="1662"/>
              <a:t>Schulung / Einweisung- und Weiterbildung</a:t>
            </a:r>
            <a:endParaRPr lang="de-DE" altLang="de-DE" sz="1662" dirty="0"/>
          </a:p>
        </p:txBody>
      </p:sp>
    </p:spTree>
  </p:cSld>
  <p:clrMapOvr>
    <a:masterClrMapping/>
  </p:clrMapOvr>
</p:sld>
</file>

<file path=ppt/theme/theme1.xml><?xml version="1.0" encoding="utf-8"?>
<a:theme xmlns:a="http://schemas.openxmlformats.org/drawingml/2006/main" name="Lenkungskreis Status 29-09-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rnv_PPT_Titelbildauswahl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1_rnv_PPT_Titelbildauswahl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4.xml><?xml version="1.0" encoding="utf-8"?>
<a:theme xmlns:a="http://schemas.openxmlformats.org/drawingml/2006/main" name="rnv_PPT_Vorlage_26 03 2015">
  <a:themeElements>
    <a:clrScheme name="rnv Farbspektrum">
      <a:dk1>
        <a:sysClr val="windowText" lastClr="000000"/>
      </a:dk1>
      <a:lt1>
        <a:sysClr val="window" lastClr="FFFFFF"/>
      </a:lt1>
      <a:dk2>
        <a:srgbClr val="002A4E"/>
      </a:dk2>
      <a:lt2>
        <a:srgbClr val="DF8300"/>
      </a:lt2>
      <a:accent1>
        <a:srgbClr val="D1D1D0"/>
      </a:accent1>
      <a:accent2>
        <a:srgbClr val="B3BDC9"/>
      </a:accent2>
      <a:accent3>
        <a:srgbClr val="CCD3DB"/>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26CAE63630BC73489DAA1F172F083A2E" ma:contentTypeVersion="4" ma:contentTypeDescription="Ein neues Dokument erstellen." ma:contentTypeScope="" ma:versionID="cccdf41d7428cf04c8ef559f5e855d37">
  <xsd:schema xmlns:xsd="http://www.w3.org/2001/XMLSchema" xmlns:xs="http://www.w3.org/2001/XMLSchema" xmlns:p="http://schemas.microsoft.com/office/2006/metadata/properties" xmlns:ns2="22be1eaa-8cd1-4ad4-a29d-e5bf67d58c0e" xmlns:ns3="7acf160d-05ec-413e-aa6d-5d2fe3b570fe" targetNamespace="http://schemas.microsoft.com/office/2006/metadata/properties" ma:root="true" ma:fieldsID="0377764c2f4d0b8213e9b65e96def545" ns2:_="" ns3:_="">
    <xsd:import namespace="22be1eaa-8cd1-4ad4-a29d-e5bf67d58c0e"/>
    <xsd:import namespace="7acf160d-05ec-413e-aa6d-5d2fe3b570f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be1eaa-8cd1-4ad4-a29d-e5bf67d58c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cf160d-05ec-413e-aa6d-5d2fe3b570fe"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acf160d-05ec-413e-aa6d-5d2fe3b570fe">
      <UserInfo>
        <DisplayName>Dominkovic, Christine, RE4</DisplayName>
        <AccountId>31</AccountId>
        <AccountType/>
      </UserInfo>
      <UserInfo>
        <DisplayName>Jung, Peter, RE4</DisplayName>
        <AccountId>24</AccountId>
        <AccountType/>
      </UserInfo>
      <UserInfo>
        <DisplayName>Lenz, Christoph, RE4</DisplayName>
        <AccountId>41</AccountId>
        <AccountType/>
      </UserInfo>
    </SharedWithUsers>
  </documentManagement>
</p:properties>
</file>

<file path=customXml/itemProps1.xml><?xml version="1.0" encoding="utf-8"?>
<ds:datastoreItem xmlns:ds="http://schemas.openxmlformats.org/officeDocument/2006/customXml" ds:itemID="{947AD5BA-7812-4A35-B573-1F7552314E18}">
  <ds:schemaRefs>
    <ds:schemaRef ds:uri="22be1eaa-8cd1-4ad4-a29d-e5bf67d58c0e"/>
    <ds:schemaRef ds:uri="7acf160d-05ec-413e-aa6d-5d2fe3b570f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98210A3-86C3-45D1-B6BF-28459017A0ED}">
  <ds:schemaRefs>
    <ds:schemaRef ds:uri="http://schemas.microsoft.com/sharepoint/v3/contenttype/forms"/>
  </ds:schemaRefs>
</ds:datastoreItem>
</file>

<file path=customXml/itemProps3.xml><?xml version="1.0" encoding="utf-8"?>
<ds:datastoreItem xmlns:ds="http://schemas.openxmlformats.org/officeDocument/2006/customXml" ds:itemID="{8A4D6634-D5D2-40F2-9CB3-1457238F28F2}">
  <ds:schemaRefs>
    <ds:schemaRef ds:uri="22be1eaa-8cd1-4ad4-a29d-e5bf67d58c0e"/>
    <ds:schemaRef ds:uri="7acf160d-05ec-413e-aa6d-5d2fe3b570f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Lenkungskreis Status 29-09-2015</Template>
  <TotalTime>0</TotalTime>
  <Words>288</Words>
  <Application>Microsoft Office PowerPoint</Application>
  <PresentationFormat>Bildschirmpräsentation (4:3)</PresentationFormat>
  <Paragraphs>46</Paragraphs>
  <Slides>15</Slides>
  <Notes>1</Notes>
  <HiddenSlides>0</HiddenSlides>
  <MMClips>0</MMClips>
  <ScaleCrop>false</ScaleCrop>
  <HeadingPairs>
    <vt:vector size="6" baseType="variant">
      <vt:variant>
        <vt:lpstr>Verwendete Schriftarten</vt:lpstr>
      </vt:variant>
      <vt:variant>
        <vt:i4>2</vt:i4>
      </vt:variant>
      <vt:variant>
        <vt:lpstr>Design</vt:lpstr>
      </vt:variant>
      <vt:variant>
        <vt:i4>4</vt:i4>
      </vt:variant>
      <vt:variant>
        <vt:lpstr>Folientitel</vt:lpstr>
      </vt:variant>
      <vt:variant>
        <vt:i4>15</vt:i4>
      </vt:variant>
    </vt:vector>
  </HeadingPairs>
  <TitlesOfParts>
    <vt:vector size="21" baseType="lpstr">
      <vt:lpstr>Arial</vt:lpstr>
      <vt:lpstr>Calibri</vt:lpstr>
      <vt:lpstr>Lenkungskreis Status 29-09-2015</vt:lpstr>
      <vt:lpstr>rnv_PPT_Titelbildauswahl_26 03 2015</vt:lpstr>
      <vt:lpstr>1_rnv_PPT_Titelbildauswahl_26 03 2015</vt:lpstr>
      <vt:lpstr>rnv_PPT_Vorlage_26 03 2015</vt:lpstr>
      <vt:lpstr>PowerPoint-Präsentation</vt:lpstr>
      <vt:lpstr>Aufbau und Inhalt des Personaleinsatzkonzeptes </vt:lpstr>
      <vt:lpstr>Aufbau und Inhalt der Vorlage</vt:lpstr>
      <vt:lpstr>1.) Stellen Sie Ihr Steuerungskonzept in Bezug auf das ausgeschriebene Mandat nachvollziehbar dar. Wie organisieren Sie den Personaleinsatz?  Welche steuernden Organe sind für den Auftrag vorgesehen? Wie viel Betreuungsumfang wird für die einzelnen Steuerungsorgane (bspw. Objektleitung, Bereichsleitung etc.) vorgesehen. Mit welchen Instrumenten und Dokumenten wird das Personal gesteuert? Wie gestalten sich die Schnittstellen zum Auftraggeber? Einbezug der im Gesamten kalkulierten jährlichen Reinigungsstunden der Regelleistung. </vt:lpstr>
      <vt:lpstr>Steuerungskonzept</vt:lpstr>
      <vt:lpstr>Steuerungskonzept</vt:lpstr>
      <vt:lpstr>Steuerungskonzept</vt:lpstr>
      <vt:lpstr>2.) Wie sind zukünftige  Schulungs- und Weiterbildungsmaßnahmen des Reinigungspersonals inhaltlich ausgestaltet? In welcher Häufigkeit werden diese durchgeführt? Unterscheiden Sie diese in Reinigungskräfte, Vorarbeiter und Objektleitung.</vt:lpstr>
      <vt:lpstr>PowerPoint-Präsentation</vt:lpstr>
      <vt:lpstr>PowerPoint-Präsentation</vt:lpstr>
      <vt:lpstr>Schulung / Einweisung- und Weiterbildung</vt:lpstr>
      <vt:lpstr>3.) Beschreiben Sie Ihr Vorgehen bei Personalausfällen der Reinigungskräfte (planbar; z.B. Urlaub; plötzlicher Ausfall; z.B. Krankheit) sowie die Steuerung und Einsatzverfügbarkeit bei einer Akutreinigung.</vt:lpstr>
      <vt:lpstr>PowerPoint-Präsentation</vt:lpstr>
      <vt:lpstr>PowerPoint-Präsentation</vt:lpstr>
      <vt:lpstr>Urlaubs- und Vertretungsplanung</vt:lpstr>
    </vt:vector>
  </TitlesOfParts>
  <Company>Rhein-Neckar-Verkehr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Uwe Hetzel, EK</dc:creator>
  <cp:lastModifiedBy>Leva, Sabeth, RE4</cp:lastModifiedBy>
  <cp:revision>37</cp:revision>
  <cp:lastPrinted>2020-12-16T11:22:56Z</cp:lastPrinted>
  <dcterms:created xsi:type="dcterms:W3CDTF">2017-03-02T10:37:45Z</dcterms:created>
  <dcterms:modified xsi:type="dcterms:W3CDTF">2025-11-27T06:19:15Z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0x01010026CAE63630BC73489DAA1F172F083A2E</vt:lpwstr>
  </property>
  <property fmtid="{D5CDD505-2E9C-101B-9397-08002B2CF9AE}" pid="3" name="_dlc_DocIdItemGuid">
    <vt:lpwstr>e1625cdb-b3d9-4f78-ab17-4a326c9f9ee6</vt:lpwstr>
  </property>
</Properties>
</file>